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258" r:id="rId2"/>
    <p:sldId id="265" r:id="rId3"/>
    <p:sldId id="257" r:id="rId4"/>
    <p:sldId id="260" r:id="rId5"/>
    <p:sldId id="321" r:id="rId6"/>
    <p:sldId id="281" r:id="rId7"/>
    <p:sldId id="323" r:id="rId8"/>
    <p:sldId id="266" r:id="rId9"/>
    <p:sldId id="283" r:id="rId10"/>
    <p:sldId id="304" r:id="rId11"/>
    <p:sldId id="305" r:id="rId12"/>
    <p:sldId id="306" r:id="rId13"/>
    <p:sldId id="309" r:id="rId14"/>
    <p:sldId id="287" r:id="rId15"/>
    <p:sldId id="286" r:id="rId16"/>
    <p:sldId id="284" r:id="rId17"/>
    <p:sldId id="324" r:id="rId18"/>
    <p:sldId id="288" r:id="rId19"/>
    <p:sldId id="325" r:id="rId20"/>
    <p:sldId id="290" r:id="rId21"/>
    <p:sldId id="299" r:id="rId22"/>
    <p:sldId id="326" r:id="rId23"/>
    <p:sldId id="334" r:id="rId24"/>
    <p:sldId id="333" r:id="rId25"/>
    <p:sldId id="296" r:id="rId26"/>
    <p:sldId id="318" r:id="rId27"/>
    <p:sldId id="327" r:id="rId28"/>
    <p:sldId id="317" r:id="rId29"/>
    <p:sldId id="291" r:id="rId30"/>
    <p:sldId id="328" r:id="rId31"/>
    <p:sldId id="335" r:id="rId32"/>
    <p:sldId id="308" r:id="rId33"/>
    <p:sldId id="329" r:id="rId34"/>
    <p:sldId id="330" r:id="rId35"/>
    <p:sldId id="300" r:id="rId36"/>
    <p:sldId id="338" r:id="rId37"/>
    <p:sldId id="336" r:id="rId38"/>
    <p:sldId id="337" r:id="rId39"/>
    <p:sldId id="313" r:id="rId40"/>
    <p:sldId id="319" r:id="rId41"/>
    <p:sldId id="315" r:id="rId42"/>
    <p:sldId id="316" r:id="rId43"/>
    <p:sldId id="314" r:id="rId44"/>
    <p:sldId id="310" r:id="rId45"/>
    <p:sldId id="320" r:id="rId46"/>
    <p:sldId id="256" r:id="rId47"/>
  </p:sldIdLst>
  <p:sldSz cx="13004800" cy="9753600"/>
  <p:notesSz cx="9144000" cy="6858000"/>
  <p:defaultTextStyle>
    <a:lvl1pPr algn="ctr" defTabSz="584170">
      <a:defRPr sz="3600">
        <a:latin typeface="+mn-lt"/>
        <a:ea typeface="+mn-ea"/>
        <a:cs typeface="+mn-cs"/>
        <a:sym typeface="Helvetica Light"/>
      </a:defRPr>
    </a:lvl1pPr>
    <a:lvl2pPr indent="228589" algn="ctr" defTabSz="584170">
      <a:defRPr sz="3600">
        <a:latin typeface="+mn-lt"/>
        <a:ea typeface="+mn-ea"/>
        <a:cs typeface="+mn-cs"/>
        <a:sym typeface="Helvetica Light"/>
      </a:defRPr>
    </a:lvl2pPr>
    <a:lvl3pPr indent="457176" algn="ctr" defTabSz="584170">
      <a:defRPr sz="3600">
        <a:latin typeface="+mn-lt"/>
        <a:ea typeface="+mn-ea"/>
        <a:cs typeface="+mn-cs"/>
        <a:sym typeface="Helvetica Light"/>
      </a:defRPr>
    </a:lvl3pPr>
    <a:lvl4pPr indent="685765" algn="ctr" defTabSz="584170">
      <a:defRPr sz="3600">
        <a:latin typeface="+mn-lt"/>
        <a:ea typeface="+mn-ea"/>
        <a:cs typeface="+mn-cs"/>
        <a:sym typeface="Helvetica Light"/>
      </a:defRPr>
    </a:lvl4pPr>
    <a:lvl5pPr indent="914354" algn="ctr" defTabSz="584170">
      <a:defRPr sz="3600">
        <a:latin typeface="+mn-lt"/>
        <a:ea typeface="+mn-ea"/>
        <a:cs typeface="+mn-cs"/>
        <a:sym typeface="Helvetica Light"/>
      </a:defRPr>
    </a:lvl5pPr>
    <a:lvl6pPr indent="1142941" algn="ctr" defTabSz="584170">
      <a:defRPr sz="3600">
        <a:latin typeface="+mn-lt"/>
        <a:ea typeface="+mn-ea"/>
        <a:cs typeface="+mn-cs"/>
        <a:sym typeface="Helvetica Light"/>
      </a:defRPr>
    </a:lvl6pPr>
    <a:lvl7pPr indent="1371530" algn="ctr" defTabSz="584170">
      <a:defRPr sz="3600">
        <a:latin typeface="+mn-lt"/>
        <a:ea typeface="+mn-ea"/>
        <a:cs typeface="+mn-cs"/>
        <a:sym typeface="Helvetica Light"/>
      </a:defRPr>
    </a:lvl7pPr>
    <a:lvl8pPr indent="1600119" algn="ctr" defTabSz="584170">
      <a:defRPr sz="3600">
        <a:latin typeface="+mn-lt"/>
        <a:ea typeface="+mn-ea"/>
        <a:cs typeface="+mn-cs"/>
        <a:sym typeface="Helvetica Light"/>
      </a:defRPr>
    </a:lvl8pPr>
    <a:lvl9pPr indent="1828706" algn="ctr" defTabSz="584170">
      <a:defRPr sz="3600">
        <a:latin typeface="+mn-lt"/>
        <a:ea typeface="+mn-ea"/>
        <a:cs typeface="+mn-cs"/>
        <a:sym typeface="Helvetica Light"/>
      </a:defRPr>
    </a:lvl9pPr>
  </p:defaultTextStyle>
  <p:extLst>
    <p:ext uri="{EFAFB233-063F-42B5-8137-9DF3F51BA10A}">
      <p15:sldGuideLst xmlns:p15="http://schemas.microsoft.com/office/powerpoint/2012/main">
        <p15:guide id="1" orient="horz" pos="4968">
          <p15:clr>
            <a:srgbClr val="A4A3A4"/>
          </p15:clr>
        </p15:guide>
        <p15:guide id="2" pos="4096">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5C2"/>
    <a:srgbClr val="E9175D"/>
    <a:srgbClr val="6FC04D"/>
    <a:srgbClr val="3083C2"/>
    <a:srgbClr val="1F6EB8"/>
    <a:srgbClr val="0066CC"/>
    <a:srgbClr val="FFFFFF"/>
    <a:srgbClr val="F794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8" autoAdjust="0"/>
    <p:restoredTop sz="94660"/>
  </p:normalViewPr>
  <p:slideViewPr>
    <p:cSldViewPr snapToGrid="0">
      <p:cViewPr varScale="1">
        <p:scale>
          <a:sx n="64" d="100"/>
          <a:sy n="64" d="100"/>
        </p:scale>
        <p:origin x="90" y="1656"/>
      </p:cViewPr>
      <p:guideLst>
        <p:guide orient="horz" pos="4968"/>
        <p:guide pos="4096"/>
      </p:guideLst>
    </p:cSldViewPr>
  </p:slideViewPr>
  <p:notesTextViewPr>
    <p:cViewPr>
      <p:scale>
        <a:sx n="100" d="100"/>
        <a:sy n="100" d="100"/>
      </p:scale>
      <p:origin x="0" y="0"/>
    </p:cViewPr>
  </p:notesTextViewPr>
  <p:sorterViewPr>
    <p:cViewPr>
      <p:scale>
        <a:sx n="37" d="100"/>
        <a:sy n="37" d="100"/>
      </p:scale>
      <p:origin x="0" y="0"/>
    </p:cViewPr>
  </p:sorterViewPr>
  <p:notesViewPr>
    <p:cSldViewPr snapToGrid="0" snapToObjects="1">
      <p:cViewPr varScale="1">
        <p:scale>
          <a:sx n="76" d="100"/>
          <a:sy n="76" d="100"/>
        </p:scale>
        <p:origin x="-1336" y="-10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xfrm>
            <a:off x="2857500" y="514350"/>
            <a:ext cx="3429000" cy="2571750"/>
          </a:xfrm>
          <a:prstGeom prst="rect">
            <a:avLst/>
          </a:prstGeom>
        </p:spPr>
        <p:txBody>
          <a:bodyPr/>
          <a:lstStyle/>
          <a:p>
            <a:pPr lvl="0"/>
            <a:endParaRPr/>
          </a:p>
        </p:txBody>
      </p:sp>
      <p:sp>
        <p:nvSpPr>
          <p:cNvPr id="49" name="Shape 49"/>
          <p:cNvSpPr>
            <a:spLocks noGrp="1"/>
          </p:cNvSpPr>
          <p:nvPr>
            <p:ph type="body" sz="quarter" idx="1"/>
          </p:nvPr>
        </p:nvSpPr>
        <p:spPr>
          <a:xfrm>
            <a:off x="1219200" y="3257550"/>
            <a:ext cx="6705600" cy="3086100"/>
          </a:xfrm>
          <a:prstGeom prst="rect">
            <a:avLst/>
          </a:prstGeom>
        </p:spPr>
        <p:txBody>
          <a:bodyPr/>
          <a:lstStyle/>
          <a:p>
            <a:pPr lvl="0"/>
            <a:endParaRPr/>
          </a:p>
        </p:txBody>
      </p:sp>
    </p:spTree>
    <p:extLst>
      <p:ext uri="{BB962C8B-B14F-4D97-AF65-F5344CB8AC3E}">
        <p14:creationId xmlns:p14="http://schemas.microsoft.com/office/powerpoint/2010/main" val="3404236898"/>
      </p:ext>
    </p:extLst>
  </p:cSld>
  <p:clrMap bg1="lt1" tx1="dk1" bg2="lt2" tx2="dk2" accent1="accent1" accent2="accent2" accent3="accent3" accent4="accent4" accent5="accent5" accent6="accent6" hlink="hlink" folHlink="folHlink"/>
  <p:notesStyle>
    <a:lvl1pPr defTabSz="457176">
      <a:lnSpc>
        <a:spcPct val="117999"/>
      </a:lnSpc>
      <a:defRPr sz="2100">
        <a:latin typeface="Helvetica Neue"/>
        <a:ea typeface="Helvetica Neue"/>
        <a:cs typeface="Helvetica Neue"/>
        <a:sym typeface="Helvetica Neue"/>
      </a:defRPr>
    </a:lvl1pPr>
    <a:lvl2pPr indent="228589" defTabSz="457176">
      <a:lnSpc>
        <a:spcPct val="117999"/>
      </a:lnSpc>
      <a:defRPr sz="2100">
        <a:latin typeface="Helvetica Neue"/>
        <a:ea typeface="Helvetica Neue"/>
        <a:cs typeface="Helvetica Neue"/>
        <a:sym typeface="Helvetica Neue"/>
      </a:defRPr>
    </a:lvl2pPr>
    <a:lvl3pPr indent="457176" defTabSz="457176">
      <a:lnSpc>
        <a:spcPct val="117999"/>
      </a:lnSpc>
      <a:defRPr sz="2100">
        <a:latin typeface="Helvetica Neue"/>
        <a:ea typeface="Helvetica Neue"/>
        <a:cs typeface="Helvetica Neue"/>
        <a:sym typeface="Helvetica Neue"/>
      </a:defRPr>
    </a:lvl3pPr>
    <a:lvl4pPr indent="685765" defTabSz="457176">
      <a:lnSpc>
        <a:spcPct val="117999"/>
      </a:lnSpc>
      <a:defRPr sz="2100">
        <a:latin typeface="Helvetica Neue"/>
        <a:ea typeface="Helvetica Neue"/>
        <a:cs typeface="Helvetica Neue"/>
        <a:sym typeface="Helvetica Neue"/>
      </a:defRPr>
    </a:lvl4pPr>
    <a:lvl5pPr indent="914354" defTabSz="457176">
      <a:lnSpc>
        <a:spcPct val="117999"/>
      </a:lnSpc>
      <a:defRPr sz="2100">
        <a:latin typeface="Helvetica Neue"/>
        <a:ea typeface="Helvetica Neue"/>
        <a:cs typeface="Helvetica Neue"/>
        <a:sym typeface="Helvetica Neue"/>
      </a:defRPr>
    </a:lvl5pPr>
    <a:lvl6pPr indent="1142941" defTabSz="457176">
      <a:lnSpc>
        <a:spcPct val="117999"/>
      </a:lnSpc>
      <a:defRPr sz="2100">
        <a:latin typeface="Helvetica Neue"/>
        <a:ea typeface="Helvetica Neue"/>
        <a:cs typeface="Helvetica Neue"/>
        <a:sym typeface="Helvetica Neue"/>
      </a:defRPr>
    </a:lvl6pPr>
    <a:lvl7pPr indent="1371530" defTabSz="457176">
      <a:lnSpc>
        <a:spcPct val="117999"/>
      </a:lnSpc>
      <a:defRPr sz="2100">
        <a:latin typeface="Helvetica Neue"/>
        <a:ea typeface="Helvetica Neue"/>
        <a:cs typeface="Helvetica Neue"/>
        <a:sym typeface="Helvetica Neue"/>
      </a:defRPr>
    </a:lvl7pPr>
    <a:lvl8pPr indent="1600119" defTabSz="457176">
      <a:lnSpc>
        <a:spcPct val="117999"/>
      </a:lnSpc>
      <a:defRPr sz="2100">
        <a:latin typeface="Helvetica Neue"/>
        <a:ea typeface="Helvetica Neue"/>
        <a:cs typeface="Helvetica Neue"/>
        <a:sym typeface="Helvetica Neue"/>
      </a:defRPr>
    </a:lvl8pPr>
    <a:lvl9pPr indent="1828706" defTabSz="457176">
      <a:lnSpc>
        <a:spcPct val="117999"/>
      </a:lnSpc>
      <a:defRPr sz="2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6857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1277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15073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509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solidFill>
              <a:schemeClr val="tx1"/>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1763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800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23043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6479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444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0940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444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0886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70942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444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444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58627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444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0955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11848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444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92519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83396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9556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444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444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9217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444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444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728772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solidFill>
              <a:schemeClr val="tx1"/>
            </a:solidFill>
          </a:ln>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Header Placeholder 3"/>
          <p:cNvSpPr>
            <a:spLocks noGrp="1"/>
          </p:cNvSpPr>
          <p:nvPr>
            <p:ph type="hdr" sz="quarter" idx="10"/>
          </p:nvPr>
        </p:nvSpPr>
        <p:spPr>
          <a:xfrm>
            <a:off x="0" y="0"/>
            <a:ext cx="3962400" cy="342900"/>
          </a:xfrm>
          <a:prstGeom prst="rect">
            <a:avLst/>
          </a:prstGeom>
        </p:spPr>
        <p:txBody>
          <a:bodyPr/>
          <a:lstStyle/>
          <a:p>
            <a:r>
              <a:rPr lang="en-US"/>
              <a:t>Version 1 Updated: 15 November 2015</a:t>
            </a:r>
            <a:endParaRPr lang="en-US" dirty="0"/>
          </a:p>
        </p:txBody>
      </p:sp>
      <p:sp>
        <p:nvSpPr>
          <p:cNvPr id="5" name="Slide Number Placeholder 4"/>
          <p:cNvSpPr>
            <a:spLocks noGrp="1"/>
          </p:cNvSpPr>
          <p:nvPr>
            <p:ph type="sldNum" sz="quarter" idx="11"/>
          </p:nvPr>
        </p:nvSpPr>
        <p:spPr>
          <a:xfrm>
            <a:off x="5180013" y="6513513"/>
            <a:ext cx="3962400" cy="342900"/>
          </a:xfrm>
          <a:prstGeom prst="rect">
            <a:avLst/>
          </a:prstGeom>
        </p:spPr>
        <p:txBody>
          <a:bodyPr/>
          <a:lstStyle/>
          <a:p>
            <a:fld id="{F16093DC-0261-994E-8740-6A2673EF6E05}" type="slidenum">
              <a:rPr lang="en-US" smtClean="0"/>
              <a:t>36</a:t>
            </a:fld>
            <a:endParaRPr lang="en-US"/>
          </a:p>
        </p:txBody>
      </p:sp>
      <p:sp>
        <p:nvSpPr>
          <p:cNvPr id="6" name="Footer Placeholder 5"/>
          <p:cNvSpPr>
            <a:spLocks noGrp="1"/>
          </p:cNvSpPr>
          <p:nvPr>
            <p:ph type="ftr" sz="quarter" idx="12"/>
          </p:nvPr>
        </p:nvSpPr>
        <p:spPr>
          <a:xfrm>
            <a:off x="0" y="6513513"/>
            <a:ext cx="3962400" cy="342900"/>
          </a:xfrm>
          <a:prstGeom prst="rect">
            <a:avLst/>
          </a:prstGeom>
        </p:spPr>
        <p:txBody>
          <a:bodyPr/>
          <a:lstStyle/>
          <a:p>
            <a:r>
              <a:rPr lang="en-US"/>
              <a:t>Maker Day Slide Layouts and Notes</a:t>
            </a:r>
            <a:endParaRPr lang="en-US" dirty="0"/>
          </a:p>
        </p:txBody>
      </p:sp>
    </p:spTree>
    <p:extLst>
      <p:ext uri="{BB962C8B-B14F-4D97-AF65-F5344CB8AC3E}">
        <p14:creationId xmlns:p14="http://schemas.microsoft.com/office/powerpoint/2010/main" val="3259303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72877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68467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8255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615442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30341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6872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49424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94470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28112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solidFill>
              <a:schemeClr val="tx1"/>
            </a:solidFill>
          </a:ln>
        </p:spPr>
      </p:sp>
      <p:sp>
        <p:nvSpPr>
          <p:cNvPr id="3" name="Notes Placeholder 2"/>
          <p:cNvSpPr>
            <a:spLocks noGrp="1"/>
          </p:cNvSpPr>
          <p:nvPr>
            <p:ph type="body" idx="1"/>
          </p:nvPr>
        </p:nvSpPr>
        <p:spPr/>
        <p:txBody>
          <a:bodyPr>
            <a:normAutofit/>
          </a:bodyPr>
          <a:lstStyle/>
          <a:p>
            <a:r>
              <a:rPr lang="en-US" dirty="0"/>
              <a:t>Creative Commons Licensing</a:t>
            </a:r>
          </a:p>
        </p:txBody>
      </p:sp>
    </p:spTree>
    <p:extLst>
      <p:ext uri="{BB962C8B-B14F-4D97-AF65-F5344CB8AC3E}">
        <p14:creationId xmlns:p14="http://schemas.microsoft.com/office/powerpoint/2010/main" val="32593033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078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444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42451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444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9762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2687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emf"/><Relationship Id="rId4" Type="http://schemas.openxmlformats.org/officeDocument/2006/relationships/image" Target="../media/image7.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Album Cover">
    <p:spTree>
      <p:nvGrpSpPr>
        <p:cNvPr id="1" name=""/>
        <p:cNvGrpSpPr/>
        <p:nvPr/>
      </p:nvGrpSpPr>
      <p:grpSpPr>
        <a:xfrm>
          <a:off x="0" y="0"/>
          <a:ext cx="0" cy="0"/>
          <a:chOff x="0" y="0"/>
          <a:chExt cx="0" cy="0"/>
        </a:xfrm>
      </p:grpSpPr>
      <p:sp>
        <p:nvSpPr>
          <p:cNvPr id="12" name="Shape 12"/>
          <p:cNvSpPr>
            <a:spLocks noGrp="1"/>
          </p:cNvSpPr>
          <p:nvPr>
            <p:ph type="body" idx="1"/>
          </p:nvPr>
        </p:nvSpPr>
        <p:spPr>
          <a:xfrm>
            <a:off x="709997" y="4768127"/>
            <a:ext cx="6142922" cy="725538"/>
          </a:xfrm>
          <a:prstGeom prst="rect">
            <a:avLst/>
          </a:prstGeom>
        </p:spPr>
        <p:txBody>
          <a:bodyPr anchor="t">
            <a:noAutofit/>
          </a:bodyPr>
          <a:lstStyle>
            <a:lvl1pPr marL="0" indent="0" algn="r">
              <a:spcBef>
                <a:spcPts val="0"/>
              </a:spcBef>
              <a:buSzTx/>
              <a:buNone/>
              <a:defRPr sz="4100" dirty="0">
                <a:latin typeface="Trebuchet MS"/>
                <a:cs typeface="Trebuchet MS"/>
              </a:defRPr>
            </a:lvl1pPr>
            <a:lvl2pPr marL="0" indent="228589" algn="r">
              <a:spcBef>
                <a:spcPts val="0"/>
              </a:spcBef>
              <a:buSzTx/>
              <a:buNone/>
              <a:defRPr sz="2800"/>
            </a:lvl2pPr>
            <a:lvl3pPr marL="0" indent="457176" algn="r">
              <a:spcBef>
                <a:spcPts val="0"/>
              </a:spcBef>
              <a:buSzTx/>
              <a:buNone/>
              <a:defRPr sz="2800"/>
            </a:lvl3pPr>
            <a:lvl4pPr marL="0" indent="685765" algn="r">
              <a:spcBef>
                <a:spcPts val="0"/>
              </a:spcBef>
              <a:buSzTx/>
              <a:buNone/>
              <a:defRPr sz="2800"/>
            </a:lvl4pPr>
            <a:lvl5pPr marL="0" indent="914354" algn="r">
              <a:spcBef>
                <a:spcPts val="0"/>
              </a:spcBef>
              <a:buSzTx/>
              <a:buNone/>
              <a:defRPr sz="2800"/>
            </a:lvl5pPr>
          </a:lstStyle>
          <a:p>
            <a:pPr lvl="0">
              <a:defRPr sz="1800"/>
            </a:pPr>
            <a:endParaRPr sz="2900" dirty="0"/>
          </a:p>
        </p:txBody>
      </p:sp>
      <p:pic>
        <p:nvPicPr>
          <p:cNvPr id="14" name="pasted-image.pdf"/>
          <p:cNvPicPr/>
          <p:nvPr/>
        </p:nvPicPr>
        <p:blipFill>
          <a:blip r:embed="rId2" cstate="screen">
            <a:extLst>
              <a:ext uri="{28A0092B-C50C-407E-A947-70E740481C1C}">
                <a14:useLocalDpi xmlns:a14="http://schemas.microsoft.com/office/drawing/2010/main"/>
              </a:ext>
            </a:extLst>
          </a:blip>
          <a:stretch>
            <a:fillRect/>
          </a:stretch>
        </p:blipFill>
        <p:spPr>
          <a:xfrm>
            <a:off x="710000" y="3466900"/>
            <a:ext cx="6142923" cy="959477"/>
          </a:xfrm>
          <a:prstGeom prst="rect">
            <a:avLst/>
          </a:prstGeom>
          <a:ln w="12700">
            <a:miter lim="400000"/>
          </a:ln>
        </p:spPr>
      </p:pic>
      <p:sp>
        <p:nvSpPr>
          <p:cNvPr id="9" name="Picture Placeholder 8"/>
          <p:cNvSpPr>
            <a:spLocks noGrp="1"/>
          </p:cNvSpPr>
          <p:nvPr>
            <p:ph type="pic" sz="quarter" idx="10"/>
          </p:nvPr>
        </p:nvSpPr>
        <p:spPr>
          <a:xfrm>
            <a:off x="7429501" y="2"/>
            <a:ext cx="5575300" cy="9372599"/>
          </a:xfrm>
        </p:spPr>
        <p:txBody>
          <a:bodyPr vert="horz"/>
          <a:lstStyle/>
          <a:p>
            <a:endParaRPr lang="en-US"/>
          </a:p>
        </p:txBody>
      </p:sp>
      <p:pic>
        <p:nvPicPr>
          <p:cNvPr id="6" name="Picture 5" descr="Faculty of Education Logo BLU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9971" y="7628467"/>
            <a:ext cx="1996159" cy="573831"/>
          </a:xfrm>
          <a:prstGeom prst="rect">
            <a:avLst/>
          </a:prstGeom>
        </p:spPr>
      </p:pic>
      <p:pic>
        <p:nvPicPr>
          <p:cNvPr id="7" name="Picture 6" descr="ILC.eps"/>
          <p:cNvPicPr>
            <a:picLocks noChangeAspect="1"/>
          </p:cNvPicPr>
          <p:nvPr userDrawn="1"/>
        </p:nvPicPr>
        <p:blipFill>
          <a:blip r:embed="rId4"/>
          <a:stretch>
            <a:fillRect/>
          </a:stretch>
        </p:blipFill>
        <p:spPr>
          <a:xfrm>
            <a:off x="3177038" y="7628466"/>
            <a:ext cx="1476828" cy="798628"/>
          </a:xfrm>
          <a:prstGeom prst="rect">
            <a:avLst/>
          </a:prstGeom>
        </p:spPr>
      </p:pic>
      <p:pic>
        <p:nvPicPr>
          <p:cNvPr id="8" name="Picture 7" descr="ITA_Logo_wTag_CMYK.eps"/>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74771" y="7628467"/>
            <a:ext cx="1447799" cy="670482"/>
          </a:xfrm>
          <a:prstGeom prst="rect">
            <a:avLst/>
          </a:prstGeom>
        </p:spPr>
      </p:pic>
      <p:pic>
        <p:nvPicPr>
          <p:cNvPr id="10" name="Picture 9"/>
          <p:cNvPicPr>
            <a:picLocks/>
          </p:cNvPicPr>
          <p:nvPr userDrawn="1"/>
        </p:nvPicPr>
        <p:blipFill>
          <a:blip r:embed="rId6"/>
          <a:stretch>
            <a:fillRect/>
          </a:stretch>
        </p:blipFill>
        <p:spPr>
          <a:xfrm flipV="1">
            <a:off x="1" y="9376882"/>
            <a:ext cx="13004800" cy="396000"/>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Media">
    <p:spTree>
      <p:nvGrpSpPr>
        <p:cNvPr id="1" name=""/>
        <p:cNvGrpSpPr/>
        <p:nvPr/>
      </p:nvGrpSpPr>
      <p:grpSpPr>
        <a:xfrm>
          <a:off x="0" y="0"/>
          <a:ext cx="0" cy="0"/>
          <a:chOff x="0" y="0"/>
          <a:chExt cx="0" cy="0"/>
        </a:xfrm>
      </p:grpSpPr>
      <p:pic>
        <p:nvPicPr>
          <p:cNvPr id="11"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a:off x="10388602" y="8808343"/>
            <a:ext cx="1973633" cy="308267"/>
          </a:xfrm>
          <a:prstGeom prst="rect">
            <a:avLst/>
          </a:prstGeom>
          <a:ln w="12700">
            <a:miter lim="400000"/>
          </a:ln>
        </p:spPr>
      </p:pic>
      <p:pic>
        <p:nvPicPr>
          <p:cNvPr id="8" name="Picture 7"/>
          <p:cNvPicPr>
            <a:picLocks/>
          </p:cNvPicPr>
          <p:nvPr userDrawn="1"/>
        </p:nvPicPr>
        <p:blipFill>
          <a:blip r:embed="rId3"/>
          <a:stretch>
            <a:fillRect/>
          </a:stretch>
        </p:blipFill>
        <p:spPr>
          <a:xfrm flipV="1">
            <a:off x="1" y="9376882"/>
            <a:ext cx="13004800" cy="396000"/>
          </a:xfrm>
          <a:prstGeom prst="rect">
            <a:avLst/>
          </a:prstGeom>
        </p:spPr>
      </p:pic>
      <p:sp>
        <p:nvSpPr>
          <p:cNvPr id="10" name="Media Placeholder 9"/>
          <p:cNvSpPr>
            <a:spLocks noGrp="1"/>
          </p:cNvSpPr>
          <p:nvPr>
            <p:ph type="media" sz="quarter" idx="11"/>
          </p:nvPr>
        </p:nvSpPr>
        <p:spPr>
          <a:xfrm>
            <a:off x="927100" y="2641600"/>
            <a:ext cx="11137900" cy="5892800"/>
          </a:xfrm>
        </p:spPr>
        <p:txBody>
          <a:bodyPr vert="horz"/>
          <a:lstStyle/>
          <a:p>
            <a:endParaRPr lang="en-US"/>
          </a:p>
        </p:txBody>
      </p:sp>
      <p:sp>
        <p:nvSpPr>
          <p:cNvPr id="6" name="Shape 28"/>
          <p:cNvSpPr>
            <a:spLocks noGrp="1"/>
          </p:cNvSpPr>
          <p:nvPr>
            <p:ph type="title"/>
          </p:nvPr>
        </p:nvSpPr>
        <p:spPr>
          <a:xfrm>
            <a:off x="952501" y="444501"/>
            <a:ext cx="11099800" cy="2160000"/>
          </a:xfrm>
          <a:prstGeom prst="rect">
            <a:avLst/>
          </a:prstGeom>
        </p:spPr>
        <p:txBody>
          <a:bodyPr>
            <a:spAutoFit/>
          </a:bodyPr>
          <a:lstStyle>
            <a:lvl1pPr>
              <a:defRPr sz="7600" b="0" i="0" dirty="0">
                <a:latin typeface="Arial Rounded MT Bold"/>
                <a:cs typeface="Arial Rounded MT Bold"/>
              </a:defRPr>
            </a:lvl1pPr>
          </a:lstStyle>
          <a:p>
            <a:pPr lvl="0">
              <a:defRPr sz="1800"/>
            </a:pPr>
            <a:endParaRPr sz="8000"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2 Media Audio Button">
    <p:spTree>
      <p:nvGrpSpPr>
        <p:cNvPr id="1" name=""/>
        <p:cNvGrpSpPr/>
        <p:nvPr/>
      </p:nvGrpSpPr>
      <p:grpSpPr>
        <a:xfrm>
          <a:off x="0" y="0"/>
          <a:ext cx="0" cy="0"/>
          <a:chOff x="0" y="0"/>
          <a:chExt cx="0" cy="0"/>
        </a:xfrm>
      </p:grpSpPr>
      <p:pic>
        <p:nvPicPr>
          <p:cNvPr id="11"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a:off x="10388602" y="8808343"/>
            <a:ext cx="1973633" cy="308267"/>
          </a:xfrm>
          <a:prstGeom prst="rect">
            <a:avLst/>
          </a:prstGeom>
          <a:ln w="12700">
            <a:miter lim="400000"/>
          </a:ln>
        </p:spPr>
      </p:pic>
      <p:pic>
        <p:nvPicPr>
          <p:cNvPr id="8" name="Picture 7"/>
          <p:cNvPicPr>
            <a:picLocks/>
          </p:cNvPicPr>
          <p:nvPr userDrawn="1"/>
        </p:nvPicPr>
        <p:blipFill>
          <a:blip r:embed="rId3"/>
          <a:stretch>
            <a:fillRect/>
          </a:stretch>
        </p:blipFill>
        <p:spPr>
          <a:xfrm flipV="1">
            <a:off x="1" y="9376882"/>
            <a:ext cx="13004800" cy="396000"/>
          </a:xfrm>
          <a:prstGeom prst="rect">
            <a:avLst/>
          </a:prstGeom>
        </p:spPr>
      </p:pic>
      <p:sp>
        <p:nvSpPr>
          <p:cNvPr id="10" name="Media Placeholder 9"/>
          <p:cNvSpPr>
            <a:spLocks noGrp="1"/>
          </p:cNvSpPr>
          <p:nvPr>
            <p:ph type="media" sz="quarter" idx="11"/>
          </p:nvPr>
        </p:nvSpPr>
        <p:spPr>
          <a:xfrm>
            <a:off x="927100" y="2641600"/>
            <a:ext cx="5613400" cy="5892800"/>
          </a:xfrm>
        </p:spPr>
        <p:txBody>
          <a:bodyPr vert="horz"/>
          <a:lstStyle>
            <a:lvl1pPr>
              <a:defRPr sz="5400"/>
            </a:lvl1pPr>
          </a:lstStyle>
          <a:p>
            <a:endParaRPr lang="en-US" dirty="0"/>
          </a:p>
        </p:txBody>
      </p:sp>
      <p:sp>
        <p:nvSpPr>
          <p:cNvPr id="6" name="Media Placeholder 9"/>
          <p:cNvSpPr>
            <a:spLocks noGrp="1"/>
          </p:cNvSpPr>
          <p:nvPr>
            <p:ph type="media" sz="quarter" idx="12"/>
          </p:nvPr>
        </p:nvSpPr>
        <p:spPr>
          <a:xfrm>
            <a:off x="6540500" y="2641600"/>
            <a:ext cx="5549900" cy="5892800"/>
          </a:xfrm>
        </p:spPr>
        <p:txBody>
          <a:bodyPr vert="horz"/>
          <a:lstStyle/>
          <a:p>
            <a:endParaRPr lang="en-US" dirty="0"/>
          </a:p>
        </p:txBody>
      </p:sp>
      <p:sp useBgFill="1">
        <p:nvSpPr>
          <p:cNvPr id="13" name="Action Button: Sound 12">
            <a:hlinkClick r:id="" action="ppaction://noaction" highlightClick="1"/>
          </p:cNvPr>
          <p:cNvSpPr/>
          <p:nvPr userDrawn="1"/>
        </p:nvSpPr>
        <p:spPr>
          <a:xfrm>
            <a:off x="4889500" y="7683500"/>
            <a:ext cx="1511300" cy="707886"/>
          </a:xfrm>
          <a:prstGeom prst="actionButtonSound">
            <a:avLst/>
          </a:prstGeom>
          <a:ln w="12700" cap="flat">
            <a:noFill/>
            <a:miter lim="400000"/>
          </a:ln>
          <a:effectLst>
            <a:outerShdw blurRad="53975"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useBgFill="1">
        <p:nvSpPr>
          <p:cNvPr id="16" name="Action Button: Sound 15">
            <a:hlinkClick r:id="" action="ppaction://noaction" highlightClick="1"/>
          </p:cNvPr>
          <p:cNvSpPr/>
          <p:nvPr userDrawn="1"/>
        </p:nvSpPr>
        <p:spPr>
          <a:xfrm>
            <a:off x="10426700" y="7683500"/>
            <a:ext cx="1511300" cy="707886"/>
          </a:xfrm>
          <a:prstGeom prst="actionButtonSound">
            <a:avLst/>
          </a:prstGeom>
          <a:ln w="12700" cap="flat">
            <a:noFill/>
            <a:miter lim="400000"/>
          </a:ln>
          <a:effectLst>
            <a:outerShdw blurRad="53975"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9" name="Shape 28"/>
          <p:cNvSpPr>
            <a:spLocks noGrp="1"/>
          </p:cNvSpPr>
          <p:nvPr>
            <p:ph type="title"/>
          </p:nvPr>
        </p:nvSpPr>
        <p:spPr>
          <a:xfrm>
            <a:off x="952501" y="444501"/>
            <a:ext cx="11099800" cy="2160000"/>
          </a:xfrm>
          <a:prstGeom prst="rect">
            <a:avLst/>
          </a:prstGeom>
        </p:spPr>
        <p:txBody>
          <a:bodyPr>
            <a:spAutoFit/>
          </a:bodyPr>
          <a:lstStyle>
            <a:lvl1pPr>
              <a:defRPr sz="7600" b="0" i="0" dirty="0">
                <a:latin typeface="Arial Rounded MT Bold"/>
                <a:cs typeface="Arial Rounded MT Bold"/>
              </a:defRPr>
            </a:lvl1pPr>
          </a:lstStyle>
          <a:p>
            <a:pPr lvl="0">
              <a:defRPr sz="1800"/>
            </a:pPr>
            <a:endParaRPr sz="8000"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2 Media">
    <p:spTree>
      <p:nvGrpSpPr>
        <p:cNvPr id="1" name=""/>
        <p:cNvGrpSpPr/>
        <p:nvPr/>
      </p:nvGrpSpPr>
      <p:grpSpPr>
        <a:xfrm>
          <a:off x="0" y="0"/>
          <a:ext cx="0" cy="0"/>
          <a:chOff x="0" y="0"/>
          <a:chExt cx="0" cy="0"/>
        </a:xfrm>
      </p:grpSpPr>
      <p:pic>
        <p:nvPicPr>
          <p:cNvPr id="11"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a:off x="10388602" y="8808343"/>
            <a:ext cx="1973633" cy="308267"/>
          </a:xfrm>
          <a:prstGeom prst="rect">
            <a:avLst/>
          </a:prstGeom>
          <a:ln w="12700">
            <a:miter lim="400000"/>
          </a:ln>
        </p:spPr>
      </p:pic>
      <p:pic>
        <p:nvPicPr>
          <p:cNvPr id="8" name="Picture 7"/>
          <p:cNvPicPr>
            <a:picLocks/>
          </p:cNvPicPr>
          <p:nvPr userDrawn="1"/>
        </p:nvPicPr>
        <p:blipFill>
          <a:blip r:embed="rId3"/>
          <a:stretch>
            <a:fillRect/>
          </a:stretch>
        </p:blipFill>
        <p:spPr>
          <a:xfrm flipV="1">
            <a:off x="1" y="9376882"/>
            <a:ext cx="13004800" cy="396000"/>
          </a:xfrm>
          <a:prstGeom prst="rect">
            <a:avLst/>
          </a:prstGeom>
        </p:spPr>
      </p:pic>
      <p:sp>
        <p:nvSpPr>
          <p:cNvPr id="10" name="Media Placeholder 9"/>
          <p:cNvSpPr>
            <a:spLocks noGrp="1"/>
          </p:cNvSpPr>
          <p:nvPr>
            <p:ph type="media" sz="quarter" idx="11"/>
          </p:nvPr>
        </p:nvSpPr>
        <p:spPr>
          <a:xfrm>
            <a:off x="927100" y="2641600"/>
            <a:ext cx="5613400" cy="5892800"/>
          </a:xfrm>
        </p:spPr>
        <p:txBody>
          <a:bodyPr vert="horz"/>
          <a:lstStyle>
            <a:lvl1pPr>
              <a:defRPr sz="5400"/>
            </a:lvl1pPr>
          </a:lstStyle>
          <a:p>
            <a:endParaRPr lang="en-US" dirty="0"/>
          </a:p>
        </p:txBody>
      </p:sp>
      <p:sp>
        <p:nvSpPr>
          <p:cNvPr id="6" name="Media Placeholder 9"/>
          <p:cNvSpPr>
            <a:spLocks noGrp="1"/>
          </p:cNvSpPr>
          <p:nvPr>
            <p:ph type="media" sz="quarter" idx="12"/>
          </p:nvPr>
        </p:nvSpPr>
        <p:spPr>
          <a:xfrm>
            <a:off x="6540500" y="2641600"/>
            <a:ext cx="5549900" cy="5892800"/>
          </a:xfrm>
        </p:spPr>
        <p:txBody>
          <a:bodyPr vert="horz"/>
          <a:lstStyle/>
          <a:p>
            <a:endParaRPr lang="en-US" dirty="0"/>
          </a:p>
        </p:txBody>
      </p:sp>
      <p:sp>
        <p:nvSpPr>
          <p:cNvPr id="7" name="Shape 28"/>
          <p:cNvSpPr>
            <a:spLocks noGrp="1"/>
          </p:cNvSpPr>
          <p:nvPr>
            <p:ph type="title"/>
          </p:nvPr>
        </p:nvSpPr>
        <p:spPr>
          <a:xfrm>
            <a:off x="952501" y="444501"/>
            <a:ext cx="11099800" cy="2160000"/>
          </a:xfrm>
          <a:prstGeom prst="rect">
            <a:avLst/>
          </a:prstGeom>
        </p:spPr>
        <p:txBody>
          <a:bodyPr>
            <a:spAutoFit/>
          </a:bodyPr>
          <a:lstStyle>
            <a:lvl1pPr>
              <a:defRPr sz="7600" b="0" i="0" dirty="0">
                <a:latin typeface="Arial Rounded MT Bold"/>
                <a:cs typeface="Arial Rounded MT Bold"/>
              </a:defRPr>
            </a:lvl1pPr>
          </a:lstStyle>
          <a:p>
            <a:pPr lvl="0">
              <a:defRPr sz="1800"/>
            </a:pPr>
            <a:endParaRPr sz="8000"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 Picture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44500" y="5562600"/>
            <a:ext cx="3429001" cy="2819401"/>
          </a:xfrm>
        </p:spPr>
        <p:txBody>
          <a:bodyPr vert="horz" anchor="t">
            <a:normAutofit/>
          </a:bodyPr>
          <a:lstStyle>
            <a:lvl1pPr marL="0" indent="0" algn="l">
              <a:spcBef>
                <a:spcPts val="0"/>
              </a:spcBef>
              <a:buFontTx/>
              <a:buNone/>
              <a:defRPr sz="3600"/>
            </a:lvl1pPr>
            <a:lvl2pPr>
              <a:buNone/>
              <a:defRPr/>
            </a:lvl2pPr>
            <a:lvl3pPr>
              <a:buNone/>
              <a:defRPr/>
            </a:lvl3pPr>
            <a:lvl5pPr>
              <a:buNone/>
              <a:defRPr/>
            </a:lvl5pPr>
          </a:lstStyle>
          <a:p>
            <a:pPr lvl="0"/>
            <a:endParaRPr lang="en-US" dirty="0"/>
          </a:p>
        </p:txBody>
      </p:sp>
      <p:pic>
        <p:nvPicPr>
          <p:cNvPr id="19"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a:off x="10388602" y="8808343"/>
            <a:ext cx="1973633" cy="308267"/>
          </a:xfrm>
          <a:prstGeom prst="rect">
            <a:avLst/>
          </a:prstGeom>
          <a:ln w="12700">
            <a:miter lim="400000"/>
          </a:ln>
        </p:spPr>
      </p:pic>
      <p:pic>
        <p:nvPicPr>
          <p:cNvPr id="10" name="Picture 9"/>
          <p:cNvPicPr>
            <a:picLocks/>
          </p:cNvPicPr>
          <p:nvPr userDrawn="1"/>
        </p:nvPicPr>
        <p:blipFill>
          <a:blip r:embed="rId3"/>
          <a:stretch>
            <a:fillRect/>
          </a:stretch>
        </p:blipFill>
        <p:spPr>
          <a:xfrm flipV="1">
            <a:off x="1" y="9376882"/>
            <a:ext cx="13004800" cy="396000"/>
          </a:xfrm>
          <a:prstGeom prst="rect">
            <a:avLst/>
          </a:prstGeom>
        </p:spPr>
      </p:pic>
      <p:sp>
        <p:nvSpPr>
          <p:cNvPr id="14" name="Picture Placeholder 14"/>
          <p:cNvSpPr>
            <a:spLocks noGrp="1"/>
          </p:cNvSpPr>
          <p:nvPr>
            <p:ph type="pic" sz="quarter" idx="16"/>
          </p:nvPr>
        </p:nvSpPr>
        <p:spPr>
          <a:xfrm>
            <a:off x="4346752" y="0"/>
            <a:ext cx="4320000" cy="5257800"/>
          </a:xfrm>
        </p:spPr>
        <p:txBody>
          <a:bodyPr vert="horz"/>
          <a:lstStyle/>
          <a:p>
            <a:endParaRPr lang="en-US"/>
          </a:p>
        </p:txBody>
      </p:sp>
      <p:sp>
        <p:nvSpPr>
          <p:cNvPr id="18" name="Picture Placeholder 14"/>
          <p:cNvSpPr>
            <a:spLocks noGrp="1"/>
          </p:cNvSpPr>
          <p:nvPr>
            <p:ph type="pic" sz="quarter" idx="17"/>
          </p:nvPr>
        </p:nvSpPr>
        <p:spPr>
          <a:xfrm>
            <a:off x="2" y="0"/>
            <a:ext cx="4320000" cy="5257800"/>
          </a:xfrm>
        </p:spPr>
        <p:txBody>
          <a:bodyPr vert="horz"/>
          <a:lstStyle>
            <a:lvl1pPr>
              <a:defRPr sz="5400"/>
            </a:lvl1pPr>
          </a:lstStyle>
          <a:p>
            <a:endParaRPr lang="en-US" dirty="0"/>
          </a:p>
        </p:txBody>
      </p:sp>
      <p:sp>
        <p:nvSpPr>
          <p:cNvPr id="20" name="Picture Placeholder 14"/>
          <p:cNvSpPr>
            <a:spLocks noGrp="1"/>
          </p:cNvSpPr>
          <p:nvPr>
            <p:ph type="pic" sz="quarter" idx="18"/>
          </p:nvPr>
        </p:nvSpPr>
        <p:spPr>
          <a:xfrm>
            <a:off x="8693502" y="0"/>
            <a:ext cx="4320000" cy="5257800"/>
          </a:xfrm>
        </p:spPr>
        <p:txBody>
          <a:bodyPr vert="horz"/>
          <a:lstStyle/>
          <a:p>
            <a:endParaRPr lang="en-US"/>
          </a:p>
        </p:txBody>
      </p:sp>
      <p:sp>
        <p:nvSpPr>
          <p:cNvPr id="23" name="Text Placeholder 10"/>
          <p:cNvSpPr>
            <a:spLocks noGrp="1"/>
          </p:cNvSpPr>
          <p:nvPr>
            <p:ph type="body" sz="quarter" idx="19"/>
          </p:nvPr>
        </p:nvSpPr>
        <p:spPr>
          <a:xfrm>
            <a:off x="4800599" y="5562600"/>
            <a:ext cx="3429001" cy="2819401"/>
          </a:xfrm>
        </p:spPr>
        <p:txBody>
          <a:bodyPr vert="horz" anchor="t">
            <a:normAutofit/>
          </a:bodyPr>
          <a:lstStyle>
            <a:lvl1pPr marL="0" indent="0" algn="l">
              <a:spcBef>
                <a:spcPts val="0"/>
              </a:spcBef>
              <a:buFontTx/>
              <a:buNone/>
              <a:defRPr sz="3600"/>
            </a:lvl1pPr>
            <a:lvl2pPr>
              <a:buNone/>
              <a:defRPr/>
            </a:lvl2pPr>
            <a:lvl3pPr>
              <a:buNone/>
              <a:defRPr/>
            </a:lvl3pPr>
            <a:lvl5pPr>
              <a:buNone/>
              <a:defRPr/>
            </a:lvl5pPr>
          </a:lstStyle>
          <a:p>
            <a:pPr lvl="0"/>
            <a:endParaRPr lang="en-US" dirty="0"/>
          </a:p>
        </p:txBody>
      </p:sp>
      <p:sp>
        <p:nvSpPr>
          <p:cNvPr id="24" name="Text Placeholder 10"/>
          <p:cNvSpPr>
            <a:spLocks noGrp="1"/>
          </p:cNvSpPr>
          <p:nvPr>
            <p:ph type="body" sz="quarter" idx="20"/>
          </p:nvPr>
        </p:nvSpPr>
        <p:spPr>
          <a:xfrm>
            <a:off x="9118599" y="5562600"/>
            <a:ext cx="3429001" cy="2819401"/>
          </a:xfrm>
        </p:spPr>
        <p:txBody>
          <a:bodyPr vert="horz" anchor="t">
            <a:normAutofit/>
          </a:bodyPr>
          <a:lstStyle>
            <a:lvl1pPr marL="0" indent="0" algn="l">
              <a:spcBef>
                <a:spcPts val="0"/>
              </a:spcBef>
              <a:buFontTx/>
              <a:buNone/>
              <a:defRPr sz="3600"/>
            </a:lvl1pPr>
            <a:lvl2pPr>
              <a:buNone/>
              <a:defRPr/>
            </a:lvl2pPr>
            <a:lvl3pPr>
              <a:buNone/>
              <a:defRPr/>
            </a:lvl3pPr>
            <a:lvl5pPr>
              <a:buNone/>
              <a:defRPr/>
            </a:lvl5pPr>
          </a:lstStyle>
          <a:p>
            <a:pPr lvl="0"/>
            <a:endParaRPr lang="en-US"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 Pictures - 1 Heading">
    <p:spTree>
      <p:nvGrpSpPr>
        <p:cNvPr id="1" name=""/>
        <p:cNvGrpSpPr/>
        <p:nvPr/>
      </p:nvGrpSpPr>
      <p:grpSpPr>
        <a:xfrm>
          <a:off x="0" y="0"/>
          <a:ext cx="0" cy="0"/>
          <a:chOff x="0" y="0"/>
          <a:chExt cx="0" cy="0"/>
        </a:xfrm>
      </p:grpSpPr>
      <p:sp>
        <p:nvSpPr>
          <p:cNvPr id="15" name="Picture Placeholder 14"/>
          <p:cNvSpPr>
            <a:spLocks noGrp="1"/>
          </p:cNvSpPr>
          <p:nvPr>
            <p:ph type="pic" sz="quarter" idx="16"/>
          </p:nvPr>
        </p:nvSpPr>
        <p:spPr>
          <a:xfrm>
            <a:off x="4346752" y="0"/>
            <a:ext cx="4320000" cy="5257800"/>
          </a:xfrm>
        </p:spPr>
        <p:txBody>
          <a:bodyPr vert="horz"/>
          <a:lstStyle/>
          <a:p>
            <a:endParaRPr lang="en-US"/>
          </a:p>
        </p:txBody>
      </p:sp>
      <p:sp>
        <p:nvSpPr>
          <p:cNvPr id="16" name="Picture Placeholder 14"/>
          <p:cNvSpPr>
            <a:spLocks noGrp="1"/>
          </p:cNvSpPr>
          <p:nvPr>
            <p:ph type="pic" sz="quarter" idx="17"/>
          </p:nvPr>
        </p:nvSpPr>
        <p:spPr>
          <a:xfrm>
            <a:off x="2" y="0"/>
            <a:ext cx="4320000" cy="5257800"/>
          </a:xfrm>
        </p:spPr>
        <p:txBody>
          <a:bodyPr vert="horz"/>
          <a:lstStyle>
            <a:lvl1pPr>
              <a:defRPr sz="5400"/>
            </a:lvl1pPr>
          </a:lstStyle>
          <a:p>
            <a:endParaRPr lang="en-US" dirty="0"/>
          </a:p>
        </p:txBody>
      </p:sp>
      <p:sp>
        <p:nvSpPr>
          <p:cNvPr id="17" name="Picture Placeholder 14"/>
          <p:cNvSpPr>
            <a:spLocks noGrp="1"/>
          </p:cNvSpPr>
          <p:nvPr>
            <p:ph type="pic" sz="quarter" idx="18"/>
          </p:nvPr>
        </p:nvSpPr>
        <p:spPr>
          <a:xfrm>
            <a:off x="8693502" y="0"/>
            <a:ext cx="4320000" cy="5257800"/>
          </a:xfrm>
        </p:spPr>
        <p:txBody>
          <a:bodyPr vert="horz"/>
          <a:lstStyle/>
          <a:p>
            <a:endParaRPr lang="en-US"/>
          </a:p>
        </p:txBody>
      </p:sp>
      <p:pic>
        <p:nvPicPr>
          <p:cNvPr id="19"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a:off x="10388602" y="8808343"/>
            <a:ext cx="1973633" cy="308267"/>
          </a:xfrm>
          <a:prstGeom prst="rect">
            <a:avLst/>
          </a:prstGeom>
          <a:ln w="12700">
            <a:miter lim="400000"/>
          </a:ln>
        </p:spPr>
      </p:pic>
      <p:pic>
        <p:nvPicPr>
          <p:cNvPr id="10" name="Picture 9"/>
          <p:cNvPicPr>
            <a:picLocks/>
          </p:cNvPicPr>
          <p:nvPr userDrawn="1"/>
        </p:nvPicPr>
        <p:blipFill>
          <a:blip r:embed="rId3"/>
          <a:stretch>
            <a:fillRect/>
          </a:stretch>
        </p:blipFill>
        <p:spPr>
          <a:xfrm flipV="1">
            <a:off x="1" y="9376882"/>
            <a:ext cx="13004800" cy="396000"/>
          </a:xfrm>
          <a:prstGeom prst="rect">
            <a:avLst/>
          </a:prstGeom>
        </p:spPr>
      </p:pic>
      <p:sp>
        <p:nvSpPr>
          <p:cNvPr id="18" name="Shape 16"/>
          <p:cNvSpPr>
            <a:spLocks noGrp="1"/>
          </p:cNvSpPr>
          <p:nvPr>
            <p:ph type="title"/>
          </p:nvPr>
        </p:nvSpPr>
        <p:spPr>
          <a:xfrm>
            <a:off x="914400" y="5486400"/>
            <a:ext cx="11150599" cy="1440000"/>
          </a:xfrm>
          <a:prstGeom prst="rect">
            <a:avLst/>
          </a:prstGeom>
        </p:spPr>
        <p:txBody>
          <a:bodyPr anchor="b">
            <a:spAutoFit/>
          </a:bodyPr>
          <a:lstStyle>
            <a:lvl1pPr algn="l">
              <a:defRPr sz="7600" b="0" i="0" spc="226" dirty="0">
                <a:latin typeface="Arial Rounded MT Bold"/>
                <a:cs typeface="Arial Rounded MT Bold"/>
              </a:defRPr>
            </a:lvl1pPr>
          </a:lstStyle>
          <a:p>
            <a:pPr lvl="0">
              <a:defRPr sz="1800" spc="0"/>
            </a:pPr>
            <a:endParaRPr sz="8000" spc="159" dirty="0"/>
          </a:p>
        </p:txBody>
      </p:sp>
      <p:sp>
        <p:nvSpPr>
          <p:cNvPr id="20" name="Shape 17"/>
          <p:cNvSpPr>
            <a:spLocks noGrp="1"/>
          </p:cNvSpPr>
          <p:nvPr>
            <p:ph type="body" idx="1"/>
          </p:nvPr>
        </p:nvSpPr>
        <p:spPr>
          <a:xfrm>
            <a:off x="914400" y="7010402"/>
            <a:ext cx="11150599" cy="1130301"/>
          </a:xfrm>
          <a:prstGeom prst="rect">
            <a:avLst/>
          </a:prstGeom>
        </p:spPr>
        <p:txBody>
          <a:bodyPr anchor="t"/>
          <a:lstStyle>
            <a:lvl1pPr marL="0" indent="0" algn="l">
              <a:spcBef>
                <a:spcPts val="0"/>
              </a:spcBef>
              <a:buSzTx/>
              <a:buNone/>
              <a:defRPr sz="4600" dirty="0">
                <a:latin typeface="Trebuchet MS"/>
                <a:cs typeface="Trebuchet MS"/>
              </a:defRPr>
            </a:lvl1pPr>
            <a:lvl2pPr marL="0" indent="228589" algn="ctr">
              <a:spcBef>
                <a:spcPts val="0"/>
              </a:spcBef>
              <a:buSzTx/>
              <a:buNone/>
              <a:defRPr sz="3100"/>
            </a:lvl2pPr>
            <a:lvl3pPr marL="0" indent="457176" algn="ctr">
              <a:spcBef>
                <a:spcPts val="0"/>
              </a:spcBef>
              <a:buSzTx/>
              <a:buNone/>
              <a:defRPr sz="3100"/>
            </a:lvl3pPr>
            <a:lvl4pPr marL="0" indent="685765" algn="ctr">
              <a:spcBef>
                <a:spcPts val="0"/>
              </a:spcBef>
              <a:buSzTx/>
              <a:buNone/>
              <a:defRPr sz="3100"/>
            </a:lvl4pPr>
            <a:lvl5pPr marL="0" indent="914354" algn="ctr">
              <a:spcBef>
                <a:spcPts val="0"/>
              </a:spcBef>
              <a:buSzTx/>
              <a:buNone/>
              <a:defRPr sz="3100"/>
            </a:lvl5pPr>
          </a:lstStyle>
          <a:p>
            <a:pPr lvl="0">
              <a:defRPr sz="1800"/>
            </a:pPr>
            <a:endParaRPr sz="3200"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 Pictures - 1 Caption">
    <p:spTree>
      <p:nvGrpSpPr>
        <p:cNvPr id="1" name=""/>
        <p:cNvGrpSpPr/>
        <p:nvPr/>
      </p:nvGrpSpPr>
      <p:grpSpPr>
        <a:xfrm>
          <a:off x="0" y="0"/>
          <a:ext cx="0" cy="0"/>
          <a:chOff x="0" y="0"/>
          <a:chExt cx="0" cy="0"/>
        </a:xfrm>
      </p:grpSpPr>
      <p:sp>
        <p:nvSpPr>
          <p:cNvPr id="16" name="Picture Placeholder 14"/>
          <p:cNvSpPr>
            <a:spLocks noGrp="1"/>
          </p:cNvSpPr>
          <p:nvPr>
            <p:ph type="pic" sz="quarter" idx="17"/>
          </p:nvPr>
        </p:nvSpPr>
        <p:spPr>
          <a:xfrm>
            <a:off x="12701" y="0"/>
            <a:ext cx="3203998" cy="6261100"/>
          </a:xfrm>
        </p:spPr>
        <p:txBody>
          <a:bodyPr vert="horz"/>
          <a:lstStyle>
            <a:lvl1pPr>
              <a:defRPr sz="5400"/>
            </a:lvl1pPr>
          </a:lstStyle>
          <a:p>
            <a:endParaRPr lang="en-US" dirty="0"/>
          </a:p>
        </p:txBody>
      </p:sp>
      <p:pic>
        <p:nvPicPr>
          <p:cNvPr id="19"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a:off x="10388602" y="8808343"/>
            <a:ext cx="1973633" cy="308267"/>
          </a:xfrm>
          <a:prstGeom prst="rect">
            <a:avLst/>
          </a:prstGeom>
          <a:ln w="12700">
            <a:miter lim="400000"/>
          </a:ln>
        </p:spPr>
      </p:pic>
      <p:pic>
        <p:nvPicPr>
          <p:cNvPr id="10" name="Picture 9"/>
          <p:cNvPicPr>
            <a:picLocks/>
          </p:cNvPicPr>
          <p:nvPr userDrawn="1"/>
        </p:nvPicPr>
        <p:blipFill>
          <a:blip r:embed="rId3"/>
          <a:stretch>
            <a:fillRect/>
          </a:stretch>
        </p:blipFill>
        <p:spPr>
          <a:xfrm flipV="1">
            <a:off x="1" y="9376882"/>
            <a:ext cx="13004800" cy="396000"/>
          </a:xfrm>
          <a:prstGeom prst="rect">
            <a:avLst/>
          </a:prstGeom>
        </p:spPr>
      </p:pic>
      <p:sp>
        <p:nvSpPr>
          <p:cNvPr id="20" name="Shape 17"/>
          <p:cNvSpPr>
            <a:spLocks noGrp="1"/>
          </p:cNvSpPr>
          <p:nvPr>
            <p:ph type="body" idx="1"/>
          </p:nvPr>
        </p:nvSpPr>
        <p:spPr>
          <a:xfrm>
            <a:off x="914400" y="6565902"/>
            <a:ext cx="11150599" cy="1130301"/>
          </a:xfrm>
          <a:prstGeom prst="rect">
            <a:avLst/>
          </a:prstGeom>
        </p:spPr>
        <p:txBody>
          <a:bodyPr anchor="t"/>
          <a:lstStyle>
            <a:lvl1pPr marL="0" indent="0" algn="l">
              <a:spcBef>
                <a:spcPts val="0"/>
              </a:spcBef>
              <a:buSzTx/>
              <a:buNone/>
              <a:defRPr sz="4600" dirty="0">
                <a:latin typeface="Trebuchet MS"/>
                <a:cs typeface="Trebuchet MS"/>
              </a:defRPr>
            </a:lvl1pPr>
            <a:lvl2pPr marL="0" indent="228589" algn="ctr">
              <a:spcBef>
                <a:spcPts val="0"/>
              </a:spcBef>
              <a:buSzTx/>
              <a:buNone/>
              <a:defRPr sz="3100"/>
            </a:lvl2pPr>
            <a:lvl3pPr marL="0" indent="457176" algn="ctr">
              <a:spcBef>
                <a:spcPts val="0"/>
              </a:spcBef>
              <a:buSzTx/>
              <a:buNone/>
              <a:defRPr sz="3100"/>
            </a:lvl3pPr>
            <a:lvl4pPr marL="0" indent="685765" algn="ctr">
              <a:spcBef>
                <a:spcPts val="0"/>
              </a:spcBef>
              <a:buSzTx/>
              <a:buNone/>
              <a:defRPr sz="3100"/>
            </a:lvl4pPr>
            <a:lvl5pPr marL="0" indent="914354" algn="ctr">
              <a:spcBef>
                <a:spcPts val="0"/>
              </a:spcBef>
              <a:buSzTx/>
              <a:buNone/>
              <a:defRPr sz="3100"/>
            </a:lvl5pPr>
          </a:lstStyle>
          <a:p>
            <a:pPr lvl="0">
              <a:defRPr sz="1800"/>
            </a:pPr>
            <a:endParaRPr sz="3200" dirty="0"/>
          </a:p>
        </p:txBody>
      </p:sp>
      <p:sp>
        <p:nvSpPr>
          <p:cNvPr id="12" name="Picture Placeholder 14"/>
          <p:cNvSpPr>
            <a:spLocks noGrp="1"/>
          </p:cNvSpPr>
          <p:nvPr>
            <p:ph type="pic" sz="quarter" idx="18"/>
          </p:nvPr>
        </p:nvSpPr>
        <p:spPr>
          <a:xfrm>
            <a:off x="3288801" y="0"/>
            <a:ext cx="3203998" cy="6261100"/>
          </a:xfrm>
        </p:spPr>
        <p:txBody>
          <a:bodyPr vert="horz"/>
          <a:lstStyle>
            <a:lvl1pPr>
              <a:defRPr sz="5400"/>
            </a:lvl1pPr>
          </a:lstStyle>
          <a:p>
            <a:endParaRPr lang="en-US" dirty="0"/>
          </a:p>
        </p:txBody>
      </p:sp>
      <p:sp>
        <p:nvSpPr>
          <p:cNvPr id="13" name="Picture Placeholder 14"/>
          <p:cNvSpPr>
            <a:spLocks noGrp="1"/>
          </p:cNvSpPr>
          <p:nvPr>
            <p:ph type="pic" sz="quarter" idx="19"/>
          </p:nvPr>
        </p:nvSpPr>
        <p:spPr>
          <a:xfrm>
            <a:off x="6564901" y="0"/>
            <a:ext cx="3203998" cy="6261100"/>
          </a:xfrm>
        </p:spPr>
        <p:txBody>
          <a:bodyPr vert="horz"/>
          <a:lstStyle>
            <a:lvl1pPr>
              <a:defRPr sz="5400"/>
            </a:lvl1pPr>
          </a:lstStyle>
          <a:p>
            <a:endParaRPr lang="en-US" dirty="0"/>
          </a:p>
        </p:txBody>
      </p:sp>
      <p:sp>
        <p:nvSpPr>
          <p:cNvPr id="14" name="Picture Placeholder 14"/>
          <p:cNvSpPr>
            <a:spLocks noGrp="1"/>
          </p:cNvSpPr>
          <p:nvPr>
            <p:ph type="pic" sz="quarter" idx="20"/>
          </p:nvPr>
        </p:nvSpPr>
        <p:spPr>
          <a:xfrm>
            <a:off x="9841001" y="0"/>
            <a:ext cx="3203998" cy="6261100"/>
          </a:xfrm>
        </p:spPr>
        <p:txBody>
          <a:bodyPr vert="horz"/>
          <a:lstStyle>
            <a:lvl1pPr>
              <a:defRPr sz="5400"/>
            </a:lvl1pPr>
          </a:lstStyle>
          <a:p>
            <a:endParaRPr lang="en-US"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 Pictures - 4 Captions">
    <p:spTree>
      <p:nvGrpSpPr>
        <p:cNvPr id="1" name=""/>
        <p:cNvGrpSpPr/>
        <p:nvPr/>
      </p:nvGrpSpPr>
      <p:grpSpPr>
        <a:xfrm>
          <a:off x="0" y="0"/>
          <a:ext cx="0" cy="0"/>
          <a:chOff x="0" y="0"/>
          <a:chExt cx="0" cy="0"/>
        </a:xfrm>
      </p:grpSpPr>
      <p:pic>
        <p:nvPicPr>
          <p:cNvPr id="19"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a:off x="10388602" y="8808343"/>
            <a:ext cx="1973633" cy="308267"/>
          </a:xfrm>
          <a:prstGeom prst="rect">
            <a:avLst/>
          </a:prstGeom>
          <a:ln w="12700">
            <a:miter lim="400000"/>
          </a:ln>
        </p:spPr>
      </p:pic>
      <p:pic>
        <p:nvPicPr>
          <p:cNvPr id="10" name="Picture 9"/>
          <p:cNvPicPr>
            <a:picLocks/>
          </p:cNvPicPr>
          <p:nvPr userDrawn="1"/>
        </p:nvPicPr>
        <p:blipFill>
          <a:blip r:embed="rId3"/>
          <a:stretch>
            <a:fillRect/>
          </a:stretch>
        </p:blipFill>
        <p:spPr>
          <a:xfrm flipV="1">
            <a:off x="1" y="9376882"/>
            <a:ext cx="13004800" cy="396000"/>
          </a:xfrm>
          <a:prstGeom prst="rect">
            <a:avLst/>
          </a:prstGeom>
        </p:spPr>
      </p:pic>
      <p:sp>
        <p:nvSpPr>
          <p:cNvPr id="20" name="Shape 17"/>
          <p:cNvSpPr>
            <a:spLocks noGrp="1"/>
          </p:cNvSpPr>
          <p:nvPr>
            <p:ph type="body" idx="1"/>
          </p:nvPr>
        </p:nvSpPr>
        <p:spPr>
          <a:xfrm>
            <a:off x="165100" y="355600"/>
            <a:ext cx="2984501" cy="3594103"/>
          </a:xfrm>
          <a:prstGeom prst="rect">
            <a:avLst/>
          </a:prstGeom>
        </p:spPr>
        <p:txBody>
          <a:bodyPr anchor="b">
            <a:normAutofit/>
          </a:bodyPr>
          <a:lstStyle>
            <a:lvl1pPr marL="0" indent="0" algn="r">
              <a:spcBef>
                <a:spcPts val="0"/>
              </a:spcBef>
              <a:buSzTx/>
              <a:buNone/>
              <a:defRPr sz="2400" dirty="0">
                <a:latin typeface="Trebuchet MS"/>
                <a:cs typeface="Trebuchet MS"/>
              </a:defRPr>
            </a:lvl1pPr>
            <a:lvl2pPr marL="0" indent="228589" algn="ctr">
              <a:spcBef>
                <a:spcPts val="0"/>
              </a:spcBef>
              <a:buSzTx/>
              <a:buNone/>
              <a:defRPr sz="3100"/>
            </a:lvl2pPr>
            <a:lvl3pPr marL="0" indent="457176" algn="ctr">
              <a:spcBef>
                <a:spcPts val="0"/>
              </a:spcBef>
              <a:buSzTx/>
              <a:buNone/>
              <a:defRPr sz="3100"/>
            </a:lvl3pPr>
            <a:lvl4pPr marL="0" indent="685765" algn="ctr">
              <a:spcBef>
                <a:spcPts val="0"/>
              </a:spcBef>
              <a:buSzTx/>
              <a:buNone/>
              <a:defRPr sz="3100"/>
            </a:lvl4pPr>
            <a:lvl5pPr marL="0" indent="914354" algn="ctr">
              <a:spcBef>
                <a:spcPts val="0"/>
              </a:spcBef>
              <a:buSzTx/>
              <a:buNone/>
              <a:defRPr sz="3100"/>
            </a:lvl5pPr>
          </a:lstStyle>
          <a:p>
            <a:pPr lvl="0">
              <a:defRPr sz="1800"/>
            </a:pPr>
            <a:endParaRPr sz="3200" dirty="0"/>
          </a:p>
        </p:txBody>
      </p:sp>
      <p:sp>
        <p:nvSpPr>
          <p:cNvPr id="9" name="Picture Placeholder 14"/>
          <p:cNvSpPr>
            <a:spLocks noGrp="1"/>
          </p:cNvSpPr>
          <p:nvPr>
            <p:ph type="pic" sz="quarter" idx="17"/>
          </p:nvPr>
        </p:nvSpPr>
        <p:spPr>
          <a:xfrm>
            <a:off x="3268633" y="5"/>
            <a:ext cx="3240000" cy="4260591"/>
          </a:xfrm>
        </p:spPr>
        <p:txBody>
          <a:bodyPr vert="horz"/>
          <a:lstStyle>
            <a:lvl1pPr>
              <a:defRPr sz="5400"/>
            </a:lvl1pPr>
          </a:lstStyle>
          <a:p>
            <a:endParaRPr lang="en-US" dirty="0"/>
          </a:p>
        </p:txBody>
      </p:sp>
      <p:sp>
        <p:nvSpPr>
          <p:cNvPr id="11" name="Picture Placeholder 14"/>
          <p:cNvSpPr>
            <a:spLocks noGrp="1"/>
          </p:cNvSpPr>
          <p:nvPr>
            <p:ph type="pic" sz="quarter" idx="18"/>
          </p:nvPr>
        </p:nvSpPr>
        <p:spPr>
          <a:xfrm>
            <a:off x="6515100" y="5"/>
            <a:ext cx="3240000" cy="4260591"/>
          </a:xfrm>
        </p:spPr>
        <p:txBody>
          <a:bodyPr vert="horz"/>
          <a:lstStyle>
            <a:lvl1pPr>
              <a:defRPr sz="5400"/>
            </a:lvl1pPr>
          </a:lstStyle>
          <a:p>
            <a:endParaRPr lang="en-US" dirty="0"/>
          </a:p>
        </p:txBody>
      </p:sp>
      <p:sp>
        <p:nvSpPr>
          <p:cNvPr id="15" name="Picture Placeholder 14"/>
          <p:cNvSpPr>
            <a:spLocks noGrp="1"/>
          </p:cNvSpPr>
          <p:nvPr>
            <p:ph type="pic" sz="quarter" idx="19"/>
          </p:nvPr>
        </p:nvSpPr>
        <p:spPr>
          <a:xfrm>
            <a:off x="3275100" y="4292605"/>
            <a:ext cx="3240000" cy="4224591"/>
          </a:xfrm>
        </p:spPr>
        <p:txBody>
          <a:bodyPr vert="horz"/>
          <a:lstStyle>
            <a:lvl1pPr>
              <a:defRPr sz="5400"/>
            </a:lvl1pPr>
          </a:lstStyle>
          <a:p>
            <a:endParaRPr lang="en-US" dirty="0"/>
          </a:p>
        </p:txBody>
      </p:sp>
      <p:sp>
        <p:nvSpPr>
          <p:cNvPr id="17" name="Picture Placeholder 14"/>
          <p:cNvSpPr>
            <a:spLocks noGrp="1"/>
          </p:cNvSpPr>
          <p:nvPr>
            <p:ph type="pic" sz="quarter" idx="20"/>
          </p:nvPr>
        </p:nvSpPr>
        <p:spPr>
          <a:xfrm>
            <a:off x="6521567" y="4292605"/>
            <a:ext cx="3240000" cy="4224591"/>
          </a:xfrm>
        </p:spPr>
        <p:txBody>
          <a:bodyPr vert="horz"/>
          <a:lstStyle>
            <a:lvl1pPr>
              <a:defRPr sz="5400"/>
            </a:lvl1pPr>
          </a:lstStyle>
          <a:p>
            <a:endParaRPr lang="en-US" dirty="0"/>
          </a:p>
        </p:txBody>
      </p:sp>
      <p:sp>
        <p:nvSpPr>
          <p:cNvPr id="18" name="Shape 17"/>
          <p:cNvSpPr>
            <a:spLocks noGrp="1"/>
          </p:cNvSpPr>
          <p:nvPr>
            <p:ph type="body" idx="21"/>
          </p:nvPr>
        </p:nvSpPr>
        <p:spPr>
          <a:xfrm>
            <a:off x="9867900" y="355600"/>
            <a:ext cx="2984501" cy="3594103"/>
          </a:xfrm>
          <a:prstGeom prst="rect">
            <a:avLst/>
          </a:prstGeom>
        </p:spPr>
        <p:txBody>
          <a:bodyPr anchor="b">
            <a:normAutofit/>
          </a:bodyPr>
          <a:lstStyle>
            <a:lvl1pPr marL="0" indent="0" algn="l">
              <a:spcBef>
                <a:spcPts val="0"/>
              </a:spcBef>
              <a:buSzTx/>
              <a:buNone/>
              <a:defRPr sz="2400" dirty="0">
                <a:latin typeface="Trebuchet MS"/>
                <a:cs typeface="Trebuchet MS"/>
              </a:defRPr>
            </a:lvl1pPr>
            <a:lvl2pPr marL="0" indent="228589" algn="ctr">
              <a:spcBef>
                <a:spcPts val="0"/>
              </a:spcBef>
              <a:buSzTx/>
              <a:buNone/>
              <a:defRPr sz="3100"/>
            </a:lvl2pPr>
            <a:lvl3pPr marL="0" indent="457176" algn="ctr">
              <a:spcBef>
                <a:spcPts val="0"/>
              </a:spcBef>
              <a:buSzTx/>
              <a:buNone/>
              <a:defRPr sz="3100"/>
            </a:lvl3pPr>
            <a:lvl4pPr marL="0" indent="685765" algn="ctr">
              <a:spcBef>
                <a:spcPts val="0"/>
              </a:spcBef>
              <a:buSzTx/>
              <a:buNone/>
              <a:defRPr sz="3100"/>
            </a:lvl4pPr>
            <a:lvl5pPr marL="0" indent="914354" algn="ctr">
              <a:spcBef>
                <a:spcPts val="0"/>
              </a:spcBef>
              <a:buSzTx/>
              <a:buNone/>
              <a:defRPr sz="3100"/>
            </a:lvl5pPr>
          </a:lstStyle>
          <a:p>
            <a:pPr lvl="0">
              <a:defRPr sz="1800"/>
            </a:pPr>
            <a:endParaRPr sz="3200" dirty="0"/>
          </a:p>
        </p:txBody>
      </p:sp>
      <p:sp>
        <p:nvSpPr>
          <p:cNvPr id="21" name="Shape 17"/>
          <p:cNvSpPr>
            <a:spLocks noGrp="1"/>
          </p:cNvSpPr>
          <p:nvPr>
            <p:ph type="body" idx="22"/>
          </p:nvPr>
        </p:nvSpPr>
        <p:spPr>
          <a:xfrm>
            <a:off x="165100" y="4610100"/>
            <a:ext cx="2984501" cy="3594103"/>
          </a:xfrm>
          <a:prstGeom prst="rect">
            <a:avLst/>
          </a:prstGeom>
        </p:spPr>
        <p:txBody>
          <a:bodyPr anchor="t">
            <a:normAutofit/>
          </a:bodyPr>
          <a:lstStyle>
            <a:lvl1pPr marL="0" indent="0" algn="r">
              <a:spcBef>
                <a:spcPts val="0"/>
              </a:spcBef>
              <a:buSzTx/>
              <a:buNone/>
              <a:defRPr sz="2400" dirty="0">
                <a:latin typeface="Trebuchet MS"/>
                <a:cs typeface="Trebuchet MS"/>
              </a:defRPr>
            </a:lvl1pPr>
            <a:lvl2pPr marL="0" indent="228589" algn="ctr">
              <a:spcBef>
                <a:spcPts val="0"/>
              </a:spcBef>
              <a:buSzTx/>
              <a:buNone/>
              <a:defRPr sz="3100"/>
            </a:lvl2pPr>
            <a:lvl3pPr marL="0" indent="457176" algn="ctr">
              <a:spcBef>
                <a:spcPts val="0"/>
              </a:spcBef>
              <a:buSzTx/>
              <a:buNone/>
              <a:defRPr sz="3100"/>
            </a:lvl3pPr>
            <a:lvl4pPr marL="0" indent="685765" algn="ctr">
              <a:spcBef>
                <a:spcPts val="0"/>
              </a:spcBef>
              <a:buSzTx/>
              <a:buNone/>
              <a:defRPr sz="3100"/>
            </a:lvl4pPr>
            <a:lvl5pPr marL="0" indent="914354" algn="ctr">
              <a:spcBef>
                <a:spcPts val="0"/>
              </a:spcBef>
              <a:buSzTx/>
              <a:buNone/>
              <a:defRPr sz="3100"/>
            </a:lvl5pPr>
          </a:lstStyle>
          <a:p>
            <a:pPr lvl="0">
              <a:defRPr sz="1800"/>
            </a:pPr>
            <a:endParaRPr sz="3200" dirty="0"/>
          </a:p>
        </p:txBody>
      </p:sp>
      <p:sp>
        <p:nvSpPr>
          <p:cNvPr id="22" name="Shape 17"/>
          <p:cNvSpPr>
            <a:spLocks noGrp="1"/>
          </p:cNvSpPr>
          <p:nvPr>
            <p:ph type="body" idx="23"/>
          </p:nvPr>
        </p:nvSpPr>
        <p:spPr>
          <a:xfrm>
            <a:off x="9867900" y="4610100"/>
            <a:ext cx="2984501" cy="3594103"/>
          </a:xfrm>
          <a:prstGeom prst="rect">
            <a:avLst/>
          </a:prstGeom>
        </p:spPr>
        <p:txBody>
          <a:bodyPr anchor="t">
            <a:normAutofit/>
          </a:bodyPr>
          <a:lstStyle>
            <a:lvl1pPr marL="0" indent="0" algn="l">
              <a:spcBef>
                <a:spcPts val="0"/>
              </a:spcBef>
              <a:buSzTx/>
              <a:buNone/>
              <a:defRPr sz="2400" dirty="0">
                <a:latin typeface="Trebuchet MS"/>
                <a:cs typeface="Trebuchet MS"/>
              </a:defRPr>
            </a:lvl1pPr>
            <a:lvl2pPr marL="0" indent="228589" algn="ctr">
              <a:spcBef>
                <a:spcPts val="0"/>
              </a:spcBef>
              <a:buSzTx/>
              <a:buNone/>
              <a:defRPr sz="3100"/>
            </a:lvl2pPr>
            <a:lvl3pPr marL="0" indent="457176" algn="ctr">
              <a:spcBef>
                <a:spcPts val="0"/>
              </a:spcBef>
              <a:buSzTx/>
              <a:buNone/>
              <a:defRPr sz="3100"/>
            </a:lvl3pPr>
            <a:lvl4pPr marL="0" indent="685765" algn="ctr">
              <a:spcBef>
                <a:spcPts val="0"/>
              </a:spcBef>
              <a:buSzTx/>
              <a:buNone/>
              <a:defRPr sz="3100"/>
            </a:lvl4pPr>
            <a:lvl5pPr marL="0" indent="914354" algn="ctr">
              <a:spcBef>
                <a:spcPts val="0"/>
              </a:spcBef>
              <a:buSzTx/>
              <a:buNone/>
              <a:defRPr sz="3100"/>
            </a:lvl5pPr>
          </a:lstStyle>
          <a:p>
            <a:pPr lvl="0">
              <a:defRPr sz="1800"/>
            </a:pPr>
            <a:endParaRPr sz="3200"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Alternate">
    <p:spTree>
      <p:nvGrpSpPr>
        <p:cNvPr id="1" name=""/>
        <p:cNvGrpSpPr/>
        <p:nvPr/>
      </p:nvGrpSpPr>
      <p:grpSpPr>
        <a:xfrm>
          <a:off x="0" y="0"/>
          <a:ext cx="0" cy="0"/>
          <a:chOff x="0" y="0"/>
          <a:chExt cx="0" cy="0"/>
        </a:xfrm>
      </p:grpSpPr>
      <p:pic>
        <p:nvPicPr>
          <p:cNvPr id="19"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a:off x="10388602" y="8808343"/>
            <a:ext cx="1973633" cy="308267"/>
          </a:xfrm>
          <a:prstGeom prst="rect">
            <a:avLst/>
          </a:prstGeom>
          <a:ln w="12700">
            <a:miter lim="400000"/>
          </a:ln>
        </p:spPr>
      </p:pic>
      <p:pic>
        <p:nvPicPr>
          <p:cNvPr id="10" name="Picture 9"/>
          <p:cNvPicPr>
            <a:picLocks/>
          </p:cNvPicPr>
          <p:nvPr userDrawn="1"/>
        </p:nvPicPr>
        <p:blipFill>
          <a:blip r:embed="rId3"/>
          <a:stretch>
            <a:fillRect/>
          </a:stretch>
        </p:blipFill>
        <p:spPr>
          <a:xfrm flipV="1">
            <a:off x="1" y="9376882"/>
            <a:ext cx="13004800" cy="396000"/>
          </a:xfrm>
          <a:prstGeom prst="rect">
            <a:avLst/>
          </a:prstGeom>
        </p:spPr>
      </p:pic>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est Slide">
    <p:bg>
      <p:bgPr>
        <a:solidFill>
          <a:srgbClr val="2B2B2B"/>
        </a:solidFill>
        <a:effectLst/>
      </p:bgPr>
    </p:bg>
    <p:spTree>
      <p:nvGrpSpPr>
        <p:cNvPr id="1" name=""/>
        <p:cNvGrpSpPr/>
        <p:nvPr/>
      </p:nvGrpSpPr>
      <p:grpSpPr>
        <a:xfrm>
          <a:off x="0" y="0"/>
          <a:ext cx="0" cy="0"/>
          <a:chOff x="0" y="0"/>
          <a:chExt cx="0" cy="0"/>
        </a:xfrm>
      </p:grpSpPr>
      <p:sp>
        <p:nvSpPr>
          <p:cNvPr id="2" name="Shape 51"/>
          <p:cNvSpPr/>
          <p:nvPr userDrawn="1"/>
        </p:nvSpPr>
        <p:spPr>
          <a:xfrm>
            <a:off x="1841500" y="2821179"/>
            <a:ext cx="3068321" cy="30683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30478" tIns="30478" rIns="30478" bIns="30478"/>
          <a:lstStyle/>
          <a:p>
            <a:pPr algn="l" defTabSz="1168340">
              <a:buClr>
                <a:srgbClr val="000000"/>
              </a:buClr>
              <a:defRPr sz="2000">
                <a:uFill>
                  <a:solidFill/>
                </a:uFill>
                <a:latin typeface="Helvetica"/>
                <a:ea typeface="Helvetica"/>
                <a:cs typeface="Helvetica"/>
                <a:sym typeface="Helvetica"/>
              </a:defRPr>
            </a:pPr>
            <a:endParaRPr dirty="0"/>
          </a:p>
        </p:txBody>
      </p:sp>
      <p:sp>
        <p:nvSpPr>
          <p:cNvPr id="3" name="Shape 52"/>
          <p:cNvSpPr/>
          <p:nvPr userDrawn="1"/>
        </p:nvSpPr>
        <p:spPr>
          <a:xfrm>
            <a:off x="10160" y="7946298"/>
            <a:ext cx="1788161" cy="17881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433FF"/>
          </a:solidFill>
          <a:ln w="12700">
            <a:miter lim="400000"/>
          </a:ln>
        </p:spPr>
        <p:txBody>
          <a:bodyPr lIns="30478" tIns="30478" rIns="30478" bIns="30478"/>
          <a:lstStyle/>
          <a:p>
            <a:pPr algn="l" defTabSz="1168340">
              <a:buClr>
                <a:srgbClr val="000000"/>
              </a:buClr>
              <a:defRPr sz="2000">
                <a:uFill>
                  <a:solidFill/>
                </a:uFill>
                <a:latin typeface="Helvetica"/>
                <a:ea typeface="Helvetica"/>
                <a:cs typeface="Helvetica"/>
                <a:sym typeface="Helvetica"/>
              </a:defRPr>
            </a:pPr>
            <a:endParaRPr dirty="0"/>
          </a:p>
        </p:txBody>
      </p:sp>
      <p:sp>
        <p:nvSpPr>
          <p:cNvPr id="4" name="Shape 53"/>
          <p:cNvSpPr/>
          <p:nvPr userDrawn="1"/>
        </p:nvSpPr>
        <p:spPr>
          <a:xfrm>
            <a:off x="10160" y="6727"/>
            <a:ext cx="1788161" cy="17881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a:miter lim="400000"/>
          </a:ln>
        </p:spPr>
        <p:txBody>
          <a:bodyPr lIns="30478" tIns="30478" rIns="30478" bIns="30478"/>
          <a:lstStyle/>
          <a:p>
            <a:pPr algn="l" defTabSz="1168340">
              <a:buClr>
                <a:srgbClr val="000000"/>
              </a:buClr>
              <a:defRPr sz="2000">
                <a:uFill>
                  <a:solidFill/>
                </a:uFill>
                <a:latin typeface="Helvetica"/>
                <a:ea typeface="Helvetica"/>
                <a:cs typeface="Helvetica"/>
                <a:sym typeface="Helvetica"/>
              </a:defRPr>
            </a:pPr>
            <a:endParaRPr dirty="0"/>
          </a:p>
        </p:txBody>
      </p:sp>
      <p:sp>
        <p:nvSpPr>
          <p:cNvPr id="5" name="Shape 54"/>
          <p:cNvSpPr/>
          <p:nvPr userDrawn="1"/>
        </p:nvSpPr>
        <p:spPr>
          <a:xfrm>
            <a:off x="11196320" y="7946298"/>
            <a:ext cx="1788161" cy="17881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B00"/>
          </a:solidFill>
          <a:ln w="12700">
            <a:miter lim="400000"/>
          </a:ln>
        </p:spPr>
        <p:txBody>
          <a:bodyPr lIns="30478" tIns="30478" rIns="30478" bIns="30478"/>
          <a:lstStyle/>
          <a:p>
            <a:pPr algn="l" defTabSz="1168340">
              <a:buClr>
                <a:srgbClr val="000000"/>
              </a:buClr>
              <a:defRPr sz="2000">
                <a:uFill>
                  <a:solidFill/>
                </a:uFill>
                <a:latin typeface="Helvetica"/>
                <a:ea typeface="Helvetica"/>
                <a:cs typeface="Helvetica"/>
                <a:sym typeface="Helvetica"/>
              </a:defRPr>
            </a:pPr>
            <a:endParaRPr dirty="0"/>
          </a:p>
        </p:txBody>
      </p:sp>
      <p:sp>
        <p:nvSpPr>
          <p:cNvPr id="6" name="Shape 55"/>
          <p:cNvSpPr/>
          <p:nvPr userDrawn="1"/>
        </p:nvSpPr>
        <p:spPr>
          <a:xfrm>
            <a:off x="11196320" y="6727"/>
            <a:ext cx="1788161" cy="17881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900"/>
          </a:solidFill>
          <a:ln w="12700">
            <a:miter lim="400000"/>
          </a:ln>
        </p:spPr>
        <p:txBody>
          <a:bodyPr lIns="30478" tIns="30478" rIns="30478" bIns="30478"/>
          <a:lstStyle/>
          <a:p>
            <a:pPr algn="l" defTabSz="1168340">
              <a:buClr>
                <a:srgbClr val="000000"/>
              </a:buClr>
              <a:defRPr sz="2000">
                <a:uFill>
                  <a:solidFill/>
                </a:uFill>
                <a:latin typeface="Helvetica"/>
                <a:ea typeface="Helvetica"/>
                <a:cs typeface="Helvetica"/>
                <a:sym typeface="Helvetica"/>
              </a:defRPr>
            </a:pPr>
            <a:endParaRPr dirty="0"/>
          </a:p>
        </p:txBody>
      </p:sp>
      <p:sp>
        <p:nvSpPr>
          <p:cNvPr id="7" name="Shape 56"/>
          <p:cNvSpPr/>
          <p:nvPr userDrawn="1"/>
        </p:nvSpPr>
        <p:spPr>
          <a:xfrm>
            <a:off x="5383542" y="2771900"/>
            <a:ext cx="4471658" cy="1214688"/>
          </a:xfrm>
          <a:prstGeom prst="rect">
            <a:avLst/>
          </a:prstGeom>
          <a:ln w="12700">
            <a:miter lim="400000"/>
          </a:ln>
          <a:extLst>
            <a:ext uri="{C572A759-6A51-4108-AA02-DFA0A04FC94B}">
              <ma14:wrappingTextBoxFlag xmlns="" xmlns:ma14="http://schemas.microsoft.com/office/mac/drawingml/2011/main" val="1"/>
            </a:ext>
          </a:extLst>
        </p:spPr>
        <p:txBody>
          <a:bodyPr wrap="square" lIns="30478" tIns="30478" rIns="30478" bIns="30478">
            <a:spAutoFit/>
          </a:bodyPr>
          <a:lstStyle/>
          <a:p>
            <a:pPr algn="l" defTabSz="1168340">
              <a:lnSpc>
                <a:spcPct val="120000"/>
              </a:lnSpc>
              <a:buClr>
                <a:srgbClr val="000000"/>
              </a:buClr>
              <a:defRPr sz="1800"/>
            </a:pPr>
            <a:r>
              <a:rPr sz="2300" dirty="0">
                <a:solidFill>
                  <a:srgbClr val="FFFFFF"/>
                </a:solidFill>
                <a:uFill>
                  <a:solidFill>
                    <a:srgbClr val="FFFFFF"/>
                  </a:solidFill>
                </a:uFill>
                <a:latin typeface="Trebuchet MS"/>
                <a:ea typeface="Lato Regular"/>
                <a:cs typeface="Trebuchet MS"/>
                <a:sym typeface="Lato Regular"/>
              </a:rPr>
              <a:t>TEST SLIDE</a:t>
            </a:r>
          </a:p>
          <a:p>
            <a:pPr algn="l" defTabSz="1168340">
              <a:lnSpc>
                <a:spcPct val="120000"/>
              </a:lnSpc>
              <a:buClr>
                <a:srgbClr val="000000"/>
              </a:buClr>
              <a:defRPr sz="1800"/>
            </a:pPr>
            <a:r>
              <a:rPr sz="2000" dirty="0">
                <a:solidFill>
                  <a:srgbClr val="FFFFFF"/>
                </a:solidFill>
                <a:uFill>
                  <a:solidFill>
                    <a:srgbClr val="FFFFFF"/>
                  </a:solidFill>
                </a:uFill>
                <a:latin typeface="Trebuchet MS"/>
                <a:ea typeface="Lato Regular"/>
                <a:cs typeface="Trebuchet MS"/>
                <a:sym typeface="Lato Regular"/>
              </a:rPr>
              <a:t>Body: </a:t>
            </a:r>
            <a:r>
              <a:rPr lang="en-CA" sz="2000" dirty="0">
                <a:solidFill>
                  <a:srgbClr val="FFFFFF"/>
                </a:solidFill>
                <a:uFill>
                  <a:solidFill>
                    <a:srgbClr val="FFFFFF"/>
                  </a:solidFill>
                </a:uFill>
                <a:latin typeface="Trebuchet MS"/>
                <a:ea typeface="Lato Regular"/>
                <a:cs typeface="Trebuchet MS"/>
                <a:sym typeface="Lato Regular"/>
              </a:rPr>
              <a:t>Trebuchet MS</a:t>
            </a:r>
            <a:endParaRPr sz="2000" dirty="0">
              <a:solidFill>
                <a:srgbClr val="FFFFFF"/>
              </a:solidFill>
              <a:uFill>
                <a:solidFill>
                  <a:srgbClr val="FFFFFF"/>
                </a:solidFill>
              </a:uFill>
              <a:latin typeface="Trebuchet MS"/>
              <a:ea typeface="Lato Regular"/>
              <a:cs typeface="Trebuchet MS"/>
              <a:sym typeface="Lato Regular"/>
            </a:endParaRPr>
          </a:p>
          <a:p>
            <a:pPr algn="l" defTabSz="1168340">
              <a:lnSpc>
                <a:spcPct val="120000"/>
              </a:lnSpc>
              <a:buClr>
                <a:srgbClr val="000000"/>
              </a:buClr>
              <a:defRPr sz="1800"/>
            </a:pPr>
            <a:r>
              <a:rPr sz="2000" cap="all" dirty="0">
                <a:solidFill>
                  <a:srgbClr val="FFFFFF"/>
                </a:solidFill>
                <a:uFill>
                  <a:solidFill>
                    <a:srgbClr val="FFFFFF"/>
                  </a:solidFill>
                </a:uFill>
                <a:latin typeface="Arial Rounded MT Bold"/>
                <a:ea typeface="Multicolore "/>
                <a:cs typeface="Arial Rounded MT Bold"/>
                <a:sym typeface="Multicolore "/>
              </a:rPr>
              <a:t>Headings: </a:t>
            </a:r>
            <a:r>
              <a:rPr lang="en-CA" sz="2000" cap="all" dirty="0">
                <a:solidFill>
                  <a:srgbClr val="FFFFFF"/>
                </a:solidFill>
                <a:uFill>
                  <a:solidFill>
                    <a:srgbClr val="FFFFFF"/>
                  </a:solidFill>
                </a:uFill>
                <a:latin typeface="Arial Rounded MT Bold"/>
                <a:ea typeface="Multicolore "/>
                <a:cs typeface="Arial Rounded MT Bold"/>
                <a:sym typeface="Multicolore "/>
              </a:rPr>
              <a:t>Arial Rounded Mt</a:t>
            </a:r>
            <a:endParaRPr sz="2000" cap="all" dirty="0">
              <a:solidFill>
                <a:srgbClr val="FFFFFF"/>
              </a:solidFill>
              <a:uFill>
                <a:solidFill>
                  <a:srgbClr val="FFFFFF"/>
                </a:solidFill>
              </a:uFill>
              <a:latin typeface="Arial Rounded MT Bold"/>
              <a:ea typeface="Multicolore "/>
              <a:cs typeface="Arial Rounded MT Bold"/>
              <a:sym typeface="Multicolore "/>
            </a:endParaRPr>
          </a:p>
        </p:txBody>
      </p:sp>
      <p:sp>
        <p:nvSpPr>
          <p:cNvPr id="8" name="Shape 57"/>
          <p:cNvSpPr/>
          <p:nvPr userDrawn="1"/>
        </p:nvSpPr>
        <p:spPr>
          <a:xfrm>
            <a:off x="5383542" y="4247944"/>
            <a:ext cx="6502401" cy="1677378"/>
          </a:xfrm>
          <a:prstGeom prst="rect">
            <a:avLst/>
          </a:prstGeom>
          <a:ln w="12700">
            <a:miter lim="400000"/>
          </a:ln>
          <a:extLst>
            <a:ext uri="{C572A759-6A51-4108-AA02-DFA0A04FC94B}">
              <ma14:wrappingTextBoxFlag xmlns="" xmlns:ma14="http://schemas.microsoft.com/office/mac/drawingml/2011/main" val="1"/>
            </a:ext>
          </a:extLst>
        </p:spPr>
        <p:txBody>
          <a:bodyPr lIns="30478" tIns="30478" rIns="30478" bIns="30478">
            <a:spAutoFit/>
          </a:bodyPr>
          <a:lstStyle/>
          <a:p>
            <a:pPr algn="l" defTabSz="1168340">
              <a:buClr>
                <a:srgbClr val="000000"/>
              </a:buClr>
              <a:defRPr sz="1800"/>
            </a:pPr>
            <a:r>
              <a:rPr sz="5000" dirty="0">
                <a:solidFill>
                  <a:srgbClr val="FFFFFF"/>
                </a:solidFill>
                <a:uFill>
                  <a:solidFill>
                    <a:srgbClr val="FFFFFF"/>
                  </a:solidFill>
                </a:uFill>
                <a:latin typeface="Trebuchet MS"/>
                <a:ea typeface="Lato Regular"/>
                <a:cs typeface="Trebuchet MS"/>
                <a:sym typeface="Lato Regular"/>
              </a:rPr>
              <a:t>72 quotes &amp; text</a:t>
            </a:r>
          </a:p>
          <a:p>
            <a:pPr algn="l" defTabSz="1168340">
              <a:buClr>
                <a:srgbClr val="000000"/>
              </a:buClr>
              <a:defRPr sz="1800"/>
            </a:pPr>
            <a:r>
              <a:rPr sz="3100" dirty="0">
                <a:solidFill>
                  <a:srgbClr val="FFFFFF"/>
                </a:solidFill>
                <a:uFill>
                  <a:solidFill>
                    <a:srgbClr val="FFFFFF"/>
                  </a:solidFill>
                </a:uFill>
                <a:latin typeface="Trebuchet MS"/>
                <a:ea typeface="Lato Regular"/>
                <a:cs typeface="Trebuchet MS"/>
                <a:sym typeface="Lato Regular"/>
              </a:rPr>
              <a:t>48 URLs &amp; citations</a:t>
            </a:r>
          </a:p>
          <a:p>
            <a:pPr algn="l" defTabSz="1168340">
              <a:buClr>
                <a:srgbClr val="000000"/>
              </a:buClr>
              <a:defRPr sz="1800"/>
            </a:pPr>
            <a:r>
              <a:rPr sz="2400" dirty="0">
                <a:solidFill>
                  <a:srgbClr val="FFFFFF"/>
                </a:solidFill>
                <a:uFill>
                  <a:solidFill>
                    <a:srgbClr val="FFFFFF"/>
                  </a:solidFill>
                </a:uFill>
                <a:latin typeface="Trebuchet MS"/>
                <a:ea typeface="Lato Regular"/>
                <a:cs typeface="Trebuchet MS"/>
                <a:sym typeface="Lato Regular"/>
              </a:rPr>
              <a:t>24 credits</a:t>
            </a:r>
          </a:p>
        </p:txBody>
      </p:sp>
      <p:sp>
        <p:nvSpPr>
          <p:cNvPr id="9" name="Shape 58"/>
          <p:cNvSpPr/>
          <p:nvPr userDrawn="1"/>
        </p:nvSpPr>
        <p:spPr>
          <a:xfrm>
            <a:off x="3072388" y="4082542"/>
            <a:ext cx="624481" cy="538605"/>
          </a:xfrm>
          <a:prstGeom prst="rect">
            <a:avLst/>
          </a:prstGeom>
          <a:ln w="12700">
            <a:miter lim="400000"/>
          </a:ln>
          <a:extLst>
            <a:ext uri="{C572A759-6A51-4108-AA02-DFA0A04FC94B}">
              <ma14:wrappingTextBoxFlag xmlns="" xmlns:ma14="http://schemas.microsoft.com/office/mac/drawingml/2011/main" val="1"/>
            </a:ext>
          </a:extLst>
        </p:spPr>
        <p:txBody>
          <a:bodyPr wrap="none" lIns="30478" tIns="30478" rIns="30478" bIns="30478">
            <a:spAutoFit/>
          </a:bodyPr>
          <a:lstStyle>
            <a:lvl1pPr defTabSz="1168400">
              <a:buClr>
                <a:srgbClr val="000000"/>
              </a:buClr>
              <a:defRPr sz="3200" b="1">
                <a:solidFill>
                  <a:srgbClr val="444444"/>
                </a:solidFill>
                <a:uFill>
                  <a:solidFill>
                    <a:srgbClr val="444444"/>
                  </a:solidFill>
                </a:uFill>
                <a:latin typeface="Lucida Grande"/>
                <a:ea typeface="Lucida Grande"/>
                <a:cs typeface="Lucida Grande"/>
                <a:sym typeface="Lucida Grande"/>
              </a:defRPr>
            </a:lvl1pPr>
          </a:lstStyle>
          <a:p>
            <a:pPr lvl="0">
              <a:defRPr sz="1800" b="0">
                <a:solidFill>
                  <a:srgbClr val="000000"/>
                </a:solidFill>
                <a:uFillTx/>
              </a:defRPr>
            </a:pPr>
            <a:r>
              <a:rPr sz="3100" dirty="0">
                <a:latin typeface="Trebuchet MS"/>
                <a:cs typeface="Trebuchet MS"/>
              </a:rPr>
              <a:t>4:3</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Bullets &amp; Picture">
    <p:spTree>
      <p:nvGrpSpPr>
        <p:cNvPr id="1" name=""/>
        <p:cNvGrpSpPr/>
        <p:nvPr/>
      </p:nvGrpSpPr>
      <p:grpSpPr>
        <a:xfrm>
          <a:off x="0" y="0"/>
          <a:ext cx="0" cy="0"/>
          <a:chOff x="0" y="0"/>
          <a:chExt cx="0" cy="0"/>
        </a:xfrm>
      </p:grpSpPr>
      <p:sp>
        <p:nvSpPr>
          <p:cNvPr id="34" name="Shape 34"/>
          <p:cNvSpPr>
            <a:spLocks noGrp="1"/>
          </p:cNvSpPr>
          <p:nvPr>
            <p:ph type="body" idx="1"/>
          </p:nvPr>
        </p:nvSpPr>
        <p:spPr>
          <a:xfrm>
            <a:off x="952500" y="2806700"/>
            <a:ext cx="5334000" cy="5575300"/>
          </a:xfrm>
          <a:prstGeom prst="rect">
            <a:avLst/>
          </a:prstGeom>
        </p:spPr>
        <p:txBody>
          <a:bodyPr anchor="t"/>
          <a:lstStyle>
            <a:lvl1pPr marL="342882" indent="-342882">
              <a:spcBef>
                <a:spcPts val="3200"/>
              </a:spcBef>
              <a:defRPr sz="4000" dirty="0">
                <a:latin typeface="Trebuchet MS"/>
                <a:cs typeface="Trebuchet MS"/>
              </a:defRPr>
            </a:lvl1pPr>
            <a:lvl2pPr marL="685765" indent="-342882">
              <a:spcBef>
                <a:spcPts val="3200"/>
              </a:spcBef>
              <a:defRPr sz="2800"/>
            </a:lvl2pPr>
            <a:lvl3pPr marL="1028647" indent="-342882">
              <a:spcBef>
                <a:spcPts val="3200"/>
              </a:spcBef>
              <a:defRPr sz="2800"/>
            </a:lvl3pPr>
            <a:lvl4pPr marL="1371530" indent="-342882">
              <a:spcBef>
                <a:spcPts val="3200"/>
              </a:spcBef>
              <a:defRPr sz="2800"/>
            </a:lvl4pPr>
            <a:lvl5pPr marL="1714412" indent="-342882">
              <a:spcBef>
                <a:spcPts val="3200"/>
              </a:spcBef>
              <a:defRPr sz="2800"/>
            </a:lvl5pPr>
          </a:lstStyle>
          <a:p>
            <a:pPr lvl="0">
              <a:defRPr sz="1800"/>
            </a:pPr>
            <a:endParaRPr sz="2800" dirty="0"/>
          </a:p>
        </p:txBody>
      </p:sp>
      <p:sp>
        <p:nvSpPr>
          <p:cNvPr id="7" name="Picture Placeholder 6"/>
          <p:cNvSpPr>
            <a:spLocks noGrp="1"/>
          </p:cNvSpPr>
          <p:nvPr>
            <p:ph type="pic" sz="quarter" idx="10"/>
          </p:nvPr>
        </p:nvSpPr>
        <p:spPr>
          <a:xfrm>
            <a:off x="6578600" y="2806700"/>
            <a:ext cx="5473700" cy="5575300"/>
          </a:xfrm>
        </p:spPr>
        <p:txBody>
          <a:bodyPr vert="horz"/>
          <a:lstStyle/>
          <a:p>
            <a:endParaRPr lang="en-US"/>
          </a:p>
        </p:txBody>
      </p:sp>
      <p:pic>
        <p:nvPicPr>
          <p:cNvPr id="11"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a:off x="10388602" y="8808343"/>
            <a:ext cx="1973633" cy="308267"/>
          </a:xfrm>
          <a:prstGeom prst="rect">
            <a:avLst/>
          </a:prstGeom>
          <a:ln w="12700">
            <a:miter lim="400000"/>
          </a:ln>
        </p:spPr>
      </p:pic>
      <p:pic>
        <p:nvPicPr>
          <p:cNvPr id="8" name="Picture 7"/>
          <p:cNvPicPr>
            <a:picLocks/>
          </p:cNvPicPr>
          <p:nvPr userDrawn="1"/>
        </p:nvPicPr>
        <p:blipFill>
          <a:blip r:embed="rId3"/>
          <a:stretch>
            <a:fillRect/>
          </a:stretch>
        </p:blipFill>
        <p:spPr>
          <a:xfrm flipV="1">
            <a:off x="1" y="9376882"/>
            <a:ext cx="13004800" cy="396000"/>
          </a:xfrm>
          <a:prstGeom prst="rect">
            <a:avLst/>
          </a:prstGeom>
        </p:spPr>
      </p:pic>
      <p:sp>
        <p:nvSpPr>
          <p:cNvPr id="9" name="Shape 28"/>
          <p:cNvSpPr>
            <a:spLocks noGrp="1"/>
          </p:cNvSpPr>
          <p:nvPr>
            <p:ph type="title"/>
          </p:nvPr>
        </p:nvSpPr>
        <p:spPr>
          <a:xfrm>
            <a:off x="952501" y="444501"/>
            <a:ext cx="11099800" cy="2160000"/>
          </a:xfrm>
          <a:prstGeom prst="rect">
            <a:avLst/>
          </a:prstGeom>
        </p:spPr>
        <p:txBody>
          <a:bodyPr>
            <a:spAutoFit/>
          </a:bodyPr>
          <a:lstStyle>
            <a:lvl1pPr>
              <a:defRPr sz="7600" b="0" i="0" dirty="0">
                <a:latin typeface="Arial Rounded MT Bold"/>
                <a:cs typeface="Arial Rounded MT Bold"/>
              </a:defRPr>
            </a:lvl1pPr>
          </a:lstStyle>
          <a:p>
            <a:pPr lvl="0">
              <a:defRPr sz="1800"/>
            </a:pPr>
            <a:endParaRPr sz="8000" dirty="0"/>
          </a:p>
        </p:txBody>
      </p:sp>
    </p:spTree>
    <p:extLst>
      <p:ext uri="{BB962C8B-B14F-4D97-AF65-F5344CB8AC3E}">
        <p14:creationId xmlns:p14="http://schemas.microsoft.com/office/powerpoint/2010/main" val="394018310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Page">
    <p:spTree>
      <p:nvGrpSpPr>
        <p:cNvPr id="1" name=""/>
        <p:cNvGrpSpPr/>
        <p:nvPr/>
      </p:nvGrpSpPr>
      <p:grpSpPr>
        <a:xfrm>
          <a:off x="0" y="0"/>
          <a:ext cx="0" cy="0"/>
          <a:chOff x="0" y="0"/>
          <a:chExt cx="0" cy="0"/>
        </a:xfrm>
      </p:grpSpPr>
      <p:sp>
        <p:nvSpPr>
          <p:cNvPr id="21" name="Shape 21"/>
          <p:cNvSpPr>
            <a:spLocks noGrp="1"/>
          </p:cNvSpPr>
          <p:nvPr>
            <p:ph type="title"/>
          </p:nvPr>
        </p:nvSpPr>
        <p:spPr>
          <a:xfrm>
            <a:off x="1270001" y="3225799"/>
            <a:ext cx="10464801" cy="3240000"/>
          </a:xfrm>
          <a:prstGeom prst="rect">
            <a:avLst/>
          </a:prstGeom>
        </p:spPr>
        <p:txBody>
          <a:bodyPr>
            <a:spAutoFit/>
          </a:bodyPr>
          <a:lstStyle>
            <a:lvl1pPr>
              <a:defRPr sz="10000" b="0" i="0" cap="all" spc="313" dirty="0">
                <a:latin typeface="Arial Rounded MT Bold"/>
                <a:cs typeface="Arial Rounded MT Bold"/>
              </a:defRPr>
            </a:lvl1pPr>
          </a:lstStyle>
          <a:p>
            <a:pPr lvl="0">
              <a:defRPr sz="1800" spc="0"/>
            </a:pPr>
            <a:endParaRPr sz="11000" spc="220"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12" name="Picture 11" descr="d.png"/>
          <p:cNvPicPr>
            <a:picLocks noChangeAspect="1"/>
          </p:cNvPicPr>
          <p:nvPr userDrawn="1"/>
        </p:nvPicPr>
        <p:blipFill>
          <a:blip r:embed="rId2" cstate="screen">
            <a:alphaModFix amt="77000"/>
            <a:extLst>
              <a:ext uri="{28A0092B-C50C-407E-A947-70E740481C1C}">
                <a14:useLocalDpi xmlns:a14="http://schemas.microsoft.com/office/drawing/2010/main"/>
              </a:ext>
            </a:extLst>
          </a:blip>
          <a:srcRect/>
          <a:stretch>
            <a:fillRect/>
          </a:stretch>
        </p:blipFill>
        <p:spPr>
          <a:xfrm>
            <a:off x="0" y="0"/>
            <a:ext cx="13004800" cy="9753600"/>
          </a:xfrm>
          <a:prstGeom prst="rect">
            <a:avLst/>
          </a:prstGeom>
        </p:spPr>
      </p:pic>
      <p:sp>
        <p:nvSpPr>
          <p:cNvPr id="7" name="Shape 7"/>
          <p:cNvSpPr>
            <a:spLocks noGrp="1"/>
          </p:cNvSpPr>
          <p:nvPr>
            <p:ph type="title"/>
          </p:nvPr>
        </p:nvSpPr>
        <p:spPr>
          <a:xfrm>
            <a:off x="1270000" y="1638300"/>
            <a:ext cx="10464800" cy="4394200"/>
          </a:xfrm>
          <a:prstGeom prst="rect">
            <a:avLst/>
          </a:prstGeom>
        </p:spPr>
        <p:txBody>
          <a:bodyPr anchor="b"/>
          <a:lstStyle>
            <a:lvl1pPr algn="l">
              <a:defRPr sz="11000" b="0" i="0" cap="all" spc="220">
                <a:latin typeface="Arial Rounded MT Bold"/>
                <a:cs typeface="Arial Rounded MT Bold"/>
              </a:defRPr>
            </a:lvl1pPr>
          </a:lstStyle>
          <a:p>
            <a:pPr lvl="0">
              <a:defRPr sz="1800" spc="0"/>
            </a:pPr>
            <a:endParaRPr sz="11000" spc="220" dirty="0"/>
          </a:p>
        </p:txBody>
      </p:sp>
      <p:sp>
        <p:nvSpPr>
          <p:cNvPr id="8" name="Shape 8"/>
          <p:cNvSpPr>
            <a:spLocks noGrp="1"/>
          </p:cNvSpPr>
          <p:nvPr>
            <p:ph type="body" idx="1"/>
          </p:nvPr>
        </p:nvSpPr>
        <p:spPr>
          <a:xfrm>
            <a:off x="1270000" y="6197600"/>
            <a:ext cx="10464800" cy="1401217"/>
          </a:xfrm>
          <a:prstGeom prst="rect">
            <a:avLst/>
          </a:prstGeom>
        </p:spPr>
        <p:txBody>
          <a:bodyPr anchor="t"/>
          <a:lstStyle>
            <a:lvl1pPr marL="0" indent="0" algn="l">
              <a:lnSpc>
                <a:spcPct val="110000"/>
              </a:lnSpc>
              <a:spcBef>
                <a:spcPts val="0"/>
              </a:spcBef>
              <a:buSzTx/>
              <a:buNone/>
              <a:defRPr sz="3200">
                <a:latin typeface="Trebuchet MS"/>
                <a:cs typeface="Trebuchet MS"/>
              </a:defRPr>
            </a:lvl1pPr>
            <a:lvl2pPr marL="0" indent="228600" algn="ctr">
              <a:lnSpc>
                <a:spcPct val="110000"/>
              </a:lnSpc>
              <a:spcBef>
                <a:spcPts val="0"/>
              </a:spcBef>
              <a:buSzTx/>
              <a:buNone/>
              <a:defRPr sz="3200"/>
            </a:lvl2pPr>
            <a:lvl3pPr marL="0" indent="457200" algn="ctr">
              <a:lnSpc>
                <a:spcPct val="110000"/>
              </a:lnSpc>
              <a:spcBef>
                <a:spcPts val="0"/>
              </a:spcBef>
              <a:buSzTx/>
              <a:buNone/>
              <a:defRPr sz="3200"/>
            </a:lvl3pPr>
            <a:lvl4pPr marL="0" indent="685800" algn="ctr">
              <a:lnSpc>
                <a:spcPct val="110000"/>
              </a:lnSpc>
              <a:spcBef>
                <a:spcPts val="0"/>
              </a:spcBef>
              <a:buSzTx/>
              <a:buNone/>
              <a:defRPr sz="3200"/>
            </a:lvl4pPr>
            <a:lvl5pPr marL="0" indent="914400" algn="ctr">
              <a:lnSpc>
                <a:spcPct val="110000"/>
              </a:lnSpc>
              <a:spcBef>
                <a:spcPts val="0"/>
              </a:spcBef>
              <a:buSzTx/>
              <a:buNone/>
              <a:defRPr sz="3200"/>
            </a:lvl5pPr>
          </a:lstStyle>
          <a:p>
            <a:pPr lvl="0">
              <a:defRPr sz="1800"/>
            </a:pPr>
            <a:endParaRPr sz="3200" dirty="0"/>
          </a:p>
        </p:txBody>
      </p:sp>
      <p:pic>
        <p:nvPicPr>
          <p:cNvPr id="13" name="pasted-image.pdf"/>
          <p:cNvPicPr/>
          <p:nvPr userDrawn="1"/>
        </p:nvPicPr>
        <p:blipFill>
          <a:blip r:embed="rId3" cstate="screen">
            <a:extLst>
              <a:ext uri="{28A0092B-C50C-407E-A947-70E740481C1C}">
                <a14:useLocalDpi xmlns:a14="http://schemas.microsoft.com/office/drawing/2010/main"/>
              </a:ext>
            </a:extLst>
          </a:blip>
          <a:stretch>
            <a:fillRect/>
          </a:stretch>
        </p:blipFill>
        <p:spPr>
          <a:xfrm>
            <a:off x="10388602" y="8808343"/>
            <a:ext cx="1973633" cy="308267"/>
          </a:xfrm>
          <a:prstGeom prst="rect">
            <a:avLst/>
          </a:prstGeom>
          <a:ln w="12700">
            <a:miter lim="400000"/>
          </a:ln>
        </p:spPr>
      </p:pic>
      <p:pic>
        <p:nvPicPr>
          <p:cNvPr id="14" name="Picture 13" descr="Faculty of Education Logo BLU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1201" y="8673487"/>
            <a:ext cx="1400814" cy="402689"/>
          </a:xfrm>
          <a:prstGeom prst="rect">
            <a:avLst/>
          </a:prstGeom>
        </p:spPr>
      </p:pic>
      <p:pic>
        <p:nvPicPr>
          <p:cNvPr id="15" name="Picture 14" descr="ILC.eps"/>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417422" y="8673486"/>
            <a:ext cx="1036370" cy="560441"/>
          </a:xfrm>
          <a:prstGeom prst="rect">
            <a:avLst/>
          </a:prstGeom>
        </p:spPr>
      </p:pic>
      <p:pic>
        <p:nvPicPr>
          <p:cNvPr id="16" name="Picture 15" descr="ITA_Logo_wTag_CMYK.eps"/>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759201" y="8673486"/>
            <a:ext cx="1016000" cy="470514"/>
          </a:xfrm>
          <a:prstGeom prst="rect">
            <a:avLst/>
          </a:prstGeom>
        </p:spPr>
      </p:pic>
      <p:pic>
        <p:nvPicPr>
          <p:cNvPr id="11" name="Picture 10"/>
          <p:cNvPicPr>
            <a:picLocks/>
          </p:cNvPicPr>
          <p:nvPr userDrawn="1"/>
        </p:nvPicPr>
        <p:blipFill>
          <a:blip r:embed="rId7"/>
          <a:stretch>
            <a:fillRect/>
          </a:stretch>
        </p:blipFill>
        <p:spPr>
          <a:xfrm flipV="1">
            <a:off x="1" y="9376882"/>
            <a:ext cx="13004800" cy="396000"/>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Picture with Caption - Vertical">
    <p:spTree>
      <p:nvGrpSpPr>
        <p:cNvPr id="1" name=""/>
        <p:cNvGrpSpPr/>
        <p:nvPr/>
      </p:nvGrpSpPr>
      <p:grpSpPr>
        <a:xfrm>
          <a:off x="0" y="0"/>
          <a:ext cx="0" cy="0"/>
          <a:chOff x="0" y="0"/>
          <a:chExt cx="0" cy="0"/>
        </a:xfrm>
      </p:grpSpPr>
      <p:sp>
        <p:nvSpPr>
          <p:cNvPr id="23" name="Shape 23"/>
          <p:cNvSpPr>
            <a:spLocks noGrp="1"/>
          </p:cNvSpPr>
          <p:nvPr>
            <p:ph type="title"/>
          </p:nvPr>
        </p:nvSpPr>
        <p:spPr>
          <a:xfrm>
            <a:off x="952500" y="635000"/>
            <a:ext cx="5334000" cy="3987800"/>
          </a:xfrm>
          <a:prstGeom prst="rect">
            <a:avLst/>
          </a:prstGeom>
        </p:spPr>
        <p:txBody>
          <a:bodyPr anchor="b"/>
          <a:lstStyle>
            <a:lvl1pPr>
              <a:defRPr sz="8500" dirty="0">
                <a:latin typeface="Arial Rounded MT Bold"/>
                <a:ea typeface="Lato Black"/>
                <a:cs typeface="Arial Rounded MT Bold"/>
                <a:sym typeface="Lato Black"/>
              </a:defRPr>
            </a:lvl1pPr>
          </a:lstStyle>
          <a:p>
            <a:pPr lvl="0">
              <a:defRPr sz="1800"/>
            </a:pPr>
            <a:endParaRPr sz="6000" dirty="0"/>
          </a:p>
        </p:txBody>
      </p:sp>
      <p:sp>
        <p:nvSpPr>
          <p:cNvPr id="24" name="Shape 24"/>
          <p:cNvSpPr>
            <a:spLocks noGrp="1"/>
          </p:cNvSpPr>
          <p:nvPr>
            <p:ph type="body" idx="1"/>
          </p:nvPr>
        </p:nvSpPr>
        <p:spPr>
          <a:xfrm>
            <a:off x="952500" y="4768850"/>
            <a:ext cx="5334000" cy="3613150"/>
          </a:xfrm>
          <a:prstGeom prst="rect">
            <a:avLst/>
          </a:prstGeom>
        </p:spPr>
        <p:txBody>
          <a:bodyPr anchor="t"/>
          <a:lstStyle>
            <a:lvl1pPr marL="0" indent="0" algn="ctr">
              <a:spcBef>
                <a:spcPts val="0"/>
              </a:spcBef>
              <a:buSzTx/>
              <a:buNone/>
              <a:defRPr sz="4600" dirty="0">
                <a:latin typeface="Trebuchet MS"/>
                <a:cs typeface="Trebuchet MS"/>
              </a:defRPr>
            </a:lvl1pPr>
            <a:lvl2pPr marL="0" indent="228589" algn="ctr">
              <a:spcBef>
                <a:spcPts val="0"/>
              </a:spcBef>
              <a:buSzTx/>
              <a:buNone/>
              <a:defRPr sz="3100"/>
            </a:lvl2pPr>
            <a:lvl3pPr marL="0" indent="457176" algn="ctr">
              <a:spcBef>
                <a:spcPts val="0"/>
              </a:spcBef>
              <a:buSzTx/>
              <a:buNone/>
              <a:defRPr sz="3100"/>
            </a:lvl3pPr>
            <a:lvl4pPr marL="0" indent="685765" algn="ctr">
              <a:spcBef>
                <a:spcPts val="0"/>
              </a:spcBef>
              <a:buSzTx/>
              <a:buNone/>
              <a:defRPr sz="3100"/>
            </a:lvl4pPr>
            <a:lvl5pPr marL="0" indent="914354" algn="ctr">
              <a:spcBef>
                <a:spcPts val="0"/>
              </a:spcBef>
              <a:buSzTx/>
              <a:buNone/>
              <a:defRPr sz="3100"/>
            </a:lvl5pPr>
          </a:lstStyle>
          <a:p>
            <a:pPr lvl="0">
              <a:defRPr sz="1800"/>
            </a:pPr>
            <a:endParaRPr sz="3200" dirty="0"/>
          </a:p>
        </p:txBody>
      </p:sp>
      <p:pic>
        <p:nvPicPr>
          <p:cNvPr id="11"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a:off x="10388602" y="8808343"/>
            <a:ext cx="1973633" cy="308267"/>
          </a:xfrm>
          <a:prstGeom prst="rect">
            <a:avLst/>
          </a:prstGeom>
          <a:ln w="12700">
            <a:miter lim="400000"/>
          </a:ln>
        </p:spPr>
      </p:pic>
      <p:pic>
        <p:nvPicPr>
          <p:cNvPr id="8" name="Picture 7"/>
          <p:cNvPicPr>
            <a:picLocks/>
          </p:cNvPicPr>
          <p:nvPr userDrawn="1"/>
        </p:nvPicPr>
        <p:blipFill>
          <a:blip r:embed="rId3"/>
          <a:stretch>
            <a:fillRect/>
          </a:stretch>
        </p:blipFill>
        <p:spPr>
          <a:xfrm flipV="1">
            <a:off x="1" y="9376882"/>
            <a:ext cx="13004800" cy="396000"/>
          </a:xfrm>
          <a:prstGeom prst="rect">
            <a:avLst/>
          </a:prstGeom>
        </p:spPr>
      </p:pic>
      <p:sp>
        <p:nvSpPr>
          <p:cNvPr id="7" name="Picture Placeholder 6"/>
          <p:cNvSpPr>
            <a:spLocks noGrp="1"/>
          </p:cNvSpPr>
          <p:nvPr>
            <p:ph type="pic" sz="quarter" idx="10"/>
          </p:nvPr>
        </p:nvSpPr>
        <p:spPr>
          <a:xfrm>
            <a:off x="6540501" y="1"/>
            <a:ext cx="6464300" cy="9398000"/>
          </a:xfrm>
        </p:spPr>
        <p:txBody>
          <a:bodyPr vert="horz"/>
          <a:lstStyle/>
          <a:p>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icture with Audio Button">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540501" y="1"/>
            <a:ext cx="6464300" cy="9398000"/>
          </a:xfrm>
        </p:spPr>
        <p:txBody>
          <a:bodyPr vert="horz"/>
          <a:lstStyle/>
          <a:p>
            <a:endParaRPr lang="en-US"/>
          </a:p>
        </p:txBody>
      </p:sp>
      <p:sp>
        <p:nvSpPr>
          <p:cNvPr id="23" name="Shape 23"/>
          <p:cNvSpPr>
            <a:spLocks noGrp="1"/>
          </p:cNvSpPr>
          <p:nvPr>
            <p:ph type="title"/>
          </p:nvPr>
        </p:nvSpPr>
        <p:spPr>
          <a:xfrm>
            <a:off x="952500" y="635000"/>
            <a:ext cx="5334000" cy="3987800"/>
          </a:xfrm>
          <a:prstGeom prst="rect">
            <a:avLst/>
          </a:prstGeom>
        </p:spPr>
        <p:txBody>
          <a:bodyPr anchor="b"/>
          <a:lstStyle>
            <a:lvl1pPr>
              <a:defRPr sz="8500" dirty="0">
                <a:latin typeface="Arial Rounded MT Bold"/>
                <a:ea typeface="Lato Black"/>
                <a:cs typeface="Arial Rounded MT Bold"/>
                <a:sym typeface="Lato Black"/>
              </a:defRPr>
            </a:lvl1pPr>
          </a:lstStyle>
          <a:p>
            <a:pPr lvl="0">
              <a:defRPr sz="1800"/>
            </a:pPr>
            <a:endParaRPr sz="6000" dirty="0"/>
          </a:p>
        </p:txBody>
      </p:sp>
      <p:sp>
        <p:nvSpPr>
          <p:cNvPr id="24" name="Shape 24"/>
          <p:cNvSpPr>
            <a:spLocks noGrp="1"/>
          </p:cNvSpPr>
          <p:nvPr>
            <p:ph type="body" idx="1"/>
          </p:nvPr>
        </p:nvSpPr>
        <p:spPr>
          <a:xfrm>
            <a:off x="952500" y="4768850"/>
            <a:ext cx="5334000" cy="3613150"/>
          </a:xfrm>
          <a:prstGeom prst="rect">
            <a:avLst/>
          </a:prstGeom>
        </p:spPr>
        <p:txBody>
          <a:bodyPr anchor="t"/>
          <a:lstStyle>
            <a:lvl1pPr marL="0" indent="0" algn="ctr">
              <a:spcBef>
                <a:spcPts val="0"/>
              </a:spcBef>
              <a:buSzTx/>
              <a:buNone/>
              <a:defRPr sz="4600" dirty="0">
                <a:latin typeface="Trebuchet MS"/>
                <a:cs typeface="Trebuchet MS"/>
              </a:defRPr>
            </a:lvl1pPr>
            <a:lvl2pPr marL="0" indent="228589" algn="ctr">
              <a:spcBef>
                <a:spcPts val="0"/>
              </a:spcBef>
              <a:buSzTx/>
              <a:buNone/>
              <a:defRPr sz="3100"/>
            </a:lvl2pPr>
            <a:lvl3pPr marL="0" indent="457176" algn="ctr">
              <a:spcBef>
                <a:spcPts val="0"/>
              </a:spcBef>
              <a:buSzTx/>
              <a:buNone/>
              <a:defRPr sz="3100"/>
            </a:lvl3pPr>
            <a:lvl4pPr marL="0" indent="685765" algn="ctr">
              <a:spcBef>
                <a:spcPts val="0"/>
              </a:spcBef>
              <a:buSzTx/>
              <a:buNone/>
              <a:defRPr sz="3100"/>
            </a:lvl4pPr>
            <a:lvl5pPr marL="0" indent="914354" algn="ctr">
              <a:spcBef>
                <a:spcPts val="0"/>
              </a:spcBef>
              <a:buSzTx/>
              <a:buNone/>
              <a:defRPr sz="3100"/>
            </a:lvl5pPr>
          </a:lstStyle>
          <a:p>
            <a:pPr lvl="0">
              <a:defRPr sz="1800"/>
            </a:pPr>
            <a:endParaRPr sz="3200" dirty="0"/>
          </a:p>
        </p:txBody>
      </p:sp>
      <p:pic>
        <p:nvPicPr>
          <p:cNvPr id="11"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a:off x="10388602" y="8808343"/>
            <a:ext cx="1973633" cy="308267"/>
          </a:xfrm>
          <a:prstGeom prst="rect">
            <a:avLst/>
          </a:prstGeom>
          <a:ln w="12700">
            <a:miter lim="400000"/>
          </a:ln>
        </p:spPr>
      </p:pic>
      <p:pic>
        <p:nvPicPr>
          <p:cNvPr id="8" name="Picture 7"/>
          <p:cNvPicPr>
            <a:picLocks/>
          </p:cNvPicPr>
          <p:nvPr userDrawn="1"/>
        </p:nvPicPr>
        <p:blipFill>
          <a:blip r:embed="rId3"/>
          <a:stretch>
            <a:fillRect/>
          </a:stretch>
        </p:blipFill>
        <p:spPr>
          <a:xfrm flipV="1">
            <a:off x="1" y="9376882"/>
            <a:ext cx="13004800" cy="396000"/>
          </a:xfrm>
          <a:prstGeom prst="rect">
            <a:avLst/>
          </a:prstGeom>
        </p:spPr>
      </p:pic>
      <p:sp>
        <p:nvSpPr>
          <p:cNvPr id="9" name="Action Button: Sound 8">
            <a:hlinkClick r:id="" action="ppaction://noaction" highlightClick="1"/>
          </p:cNvPr>
          <p:cNvSpPr/>
          <p:nvPr userDrawn="1"/>
        </p:nvSpPr>
        <p:spPr>
          <a:xfrm>
            <a:off x="5511800" y="7118350"/>
            <a:ext cx="1536700" cy="1536700"/>
          </a:xfrm>
          <a:prstGeom prst="actionButtonSound">
            <a:avLst/>
          </a:prstGeom>
          <a:solidFill>
            <a:schemeClr val="bg1"/>
          </a:solidFill>
          <a:ln w="12700" cap="flat">
            <a:noFill/>
            <a:miter lim="400000"/>
          </a:ln>
          <a:effectLst>
            <a:outerShdw blurRad="60325" dist="127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23" name="Shape 23"/>
          <p:cNvSpPr>
            <a:spLocks noGrp="1"/>
          </p:cNvSpPr>
          <p:nvPr>
            <p:ph type="title"/>
          </p:nvPr>
        </p:nvSpPr>
        <p:spPr>
          <a:xfrm>
            <a:off x="952500" y="635000"/>
            <a:ext cx="5334000" cy="3987800"/>
          </a:xfrm>
          <a:prstGeom prst="rect">
            <a:avLst/>
          </a:prstGeom>
        </p:spPr>
        <p:txBody>
          <a:bodyPr anchor="b"/>
          <a:lstStyle>
            <a:lvl1pPr>
              <a:defRPr sz="8500" dirty="0">
                <a:latin typeface="Arial Rounded MT Bold"/>
                <a:ea typeface="Lato Black"/>
                <a:cs typeface="Arial Rounded MT Bold"/>
                <a:sym typeface="Lato Black"/>
              </a:defRPr>
            </a:lvl1pPr>
          </a:lstStyle>
          <a:p>
            <a:pPr lvl="0">
              <a:defRPr sz="1800"/>
            </a:pPr>
            <a:endParaRPr sz="6000" dirty="0"/>
          </a:p>
        </p:txBody>
      </p:sp>
      <p:sp>
        <p:nvSpPr>
          <p:cNvPr id="24" name="Shape 24"/>
          <p:cNvSpPr>
            <a:spLocks noGrp="1"/>
          </p:cNvSpPr>
          <p:nvPr>
            <p:ph type="body" idx="1"/>
          </p:nvPr>
        </p:nvSpPr>
        <p:spPr>
          <a:xfrm>
            <a:off x="952500" y="4768850"/>
            <a:ext cx="5334000" cy="3613150"/>
          </a:xfrm>
          <a:prstGeom prst="rect">
            <a:avLst/>
          </a:prstGeom>
        </p:spPr>
        <p:txBody>
          <a:bodyPr anchor="t"/>
          <a:lstStyle>
            <a:lvl1pPr marL="0" indent="0" algn="ctr">
              <a:spcBef>
                <a:spcPts val="0"/>
              </a:spcBef>
              <a:buSzTx/>
              <a:buNone/>
              <a:defRPr sz="4600" dirty="0">
                <a:latin typeface="Trebuchet MS"/>
                <a:cs typeface="Trebuchet MS"/>
              </a:defRPr>
            </a:lvl1pPr>
            <a:lvl2pPr marL="0" indent="228589" algn="ctr">
              <a:spcBef>
                <a:spcPts val="0"/>
              </a:spcBef>
              <a:buSzTx/>
              <a:buNone/>
              <a:defRPr sz="3100"/>
            </a:lvl2pPr>
            <a:lvl3pPr marL="0" indent="457176" algn="ctr">
              <a:spcBef>
                <a:spcPts val="0"/>
              </a:spcBef>
              <a:buSzTx/>
              <a:buNone/>
              <a:defRPr sz="3100"/>
            </a:lvl3pPr>
            <a:lvl4pPr marL="0" indent="685765" algn="ctr">
              <a:spcBef>
                <a:spcPts val="0"/>
              </a:spcBef>
              <a:buSzTx/>
              <a:buNone/>
              <a:defRPr sz="3100"/>
            </a:lvl4pPr>
            <a:lvl5pPr marL="0" indent="914354" algn="ctr">
              <a:spcBef>
                <a:spcPts val="0"/>
              </a:spcBef>
              <a:buSzTx/>
              <a:buNone/>
              <a:defRPr sz="3100"/>
            </a:lvl5pPr>
          </a:lstStyle>
          <a:p>
            <a:pPr lvl="0">
              <a:defRPr sz="1800"/>
            </a:pPr>
            <a:endParaRPr sz="3200" dirty="0"/>
          </a:p>
        </p:txBody>
      </p:sp>
      <p:pic>
        <p:nvPicPr>
          <p:cNvPr id="11"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a:off x="10388602" y="8808343"/>
            <a:ext cx="1973633" cy="308267"/>
          </a:xfrm>
          <a:prstGeom prst="rect">
            <a:avLst/>
          </a:prstGeom>
          <a:ln w="12700">
            <a:miter lim="400000"/>
          </a:ln>
        </p:spPr>
      </p:pic>
      <p:pic>
        <p:nvPicPr>
          <p:cNvPr id="8" name="Picture 7"/>
          <p:cNvPicPr>
            <a:picLocks/>
          </p:cNvPicPr>
          <p:nvPr userDrawn="1"/>
        </p:nvPicPr>
        <p:blipFill>
          <a:blip r:embed="rId3"/>
          <a:stretch>
            <a:fillRect/>
          </a:stretch>
        </p:blipFill>
        <p:spPr>
          <a:xfrm flipV="1">
            <a:off x="1" y="9376882"/>
            <a:ext cx="13004800" cy="396000"/>
          </a:xfrm>
          <a:prstGeom prst="rect">
            <a:avLst/>
          </a:prstGeom>
        </p:spPr>
      </p:pic>
      <p:sp>
        <p:nvSpPr>
          <p:cNvPr id="12" name="Media Placeholder 11"/>
          <p:cNvSpPr>
            <a:spLocks noGrp="1"/>
          </p:cNvSpPr>
          <p:nvPr>
            <p:ph type="media" sz="quarter" idx="10"/>
          </p:nvPr>
        </p:nvSpPr>
        <p:spPr>
          <a:xfrm>
            <a:off x="6540500" y="0"/>
            <a:ext cx="6489700" cy="9398000"/>
          </a:xfrm>
        </p:spPr>
        <p:txBody>
          <a:bodyPr vert="horz"/>
          <a:lstStyle/>
          <a:p>
            <a:endParaRPr lang="en-US"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with Content">
    <p:spTree>
      <p:nvGrpSpPr>
        <p:cNvPr id="1" name=""/>
        <p:cNvGrpSpPr/>
        <p:nvPr/>
      </p:nvGrpSpPr>
      <p:grpSpPr>
        <a:xfrm>
          <a:off x="0" y="0"/>
          <a:ext cx="0" cy="0"/>
          <a:chOff x="0" y="0"/>
          <a:chExt cx="0" cy="0"/>
        </a:xfrm>
      </p:grpSpPr>
      <p:sp>
        <p:nvSpPr>
          <p:cNvPr id="31" name="Shape 31"/>
          <p:cNvSpPr>
            <a:spLocks noGrp="1"/>
          </p:cNvSpPr>
          <p:nvPr>
            <p:ph type="body" idx="1"/>
          </p:nvPr>
        </p:nvSpPr>
        <p:spPr>
          <a:xfrm>
            <a:off x="952501" y="2590800"/>
            <a:ext cx="11099800" cy="5702300"/>
          </a:xfrm>
          <a:prstGeom prst="rect">
            <a:avLst/>
          </a:prstGeom>
        </p:spPr>
        <p:txBody>
          <a:bodyPr/>
          <a:lstStyle>
            <a:lvl1pPr marL="0" indent="0" algn="l">
              <a:buNone/>
              <a:defRPr sz="5100" b="0" i="0" dirty="0">
                <a:latin typeface="Trebuchet MS"/>
                <a:cs typeface="Trebuchet MS"/>
              </a:defRPr>
            </a:lvl1pPr>
            <a:lvl2pPr>
              <a:defRPr b="0" i="0">
                <a:latin typeface="Lato Regular"/>
                <a:cs typeface="Lato Regular"/>
              </a:defRPr>
            </a:lvl2pPr>
            <a:lvl3pPr>
              <a:defRPr b="0" i="0">
                <a:latin typeface="Lato Regular"/>
                <a:cs typeface="Lato Regular"/>
              </a:defRPr>
            </a:lvl3pPr>
            <a:lvl4pPr>
              <a:defRPr b="0" i="0">
                <a:latin typeface="Lato Regular"/>
                <a:cs typeface="Lato Regular"/>
              </a:defRPr>
            </a:lvl4pPr>
            <a:lvl5pPr>
              <a:defRPr b="0" i="0">
                <a:latin typeface="Lato Regular"/>
                <a:cs typeface="Lato Regular"/>
              </a:defRPr>
            </a:lvl5pPr>
          </a:lstStyle>
          <a:p>
            <a:pPr lvl="0">
              <a:defRPr sz="1800"/>
            </a:pPr>
            <a:endParaRPr sz="3600" dirty="0"/>
          </a:p>
        </p:txBody>
      </p:sp>
      <p:sp>
        <p:nvSpPr>
          <p:cNvPr id="4" name="Shape 28"/>
          <p:cNvSpPr>
            <a:spLocks noGrp="1"/>
          </p:cNvSpPr>
          <p:nvPr>
            <p:ph type="title"/>
          </p:nvPr>
        </p:nvSpPr>
        <p:spPr>
          <a:xfrm>
            <a:off x="952501" y="444501"/>
            <a:ext cx="11099800" cy="2160000"/>
          </a:xfrm>
          <a:prstGeom prst="rect">
            <a:avLst/>
          </a:prstGeom>
        </p:spPr>
        <p:txBody>
          <a:bodyPr>
            <a:spAutoFit/>
          </a:bodyPr>
          <a:lstStyle>
            <a:lvl1pPr>
              <a:defRPr sz="7600" b="0" i="0" dirty="0">
                <a:latin typeface="Arial Rounded MT Bold"/>
                <a:cs typeface="Arial Rounded MT Bold"/>
              </a:defRPr>
            </a:lvl1pPr>
          </a:lstStyle>
          <a:p>
            <a:pPr lvl="0">
              <a:defRPr sz="1800"/>
            </a:pPr>
            <a:endParaRPr sz="8000"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Bullets">
    <p:spTree>
      <p:nvGrpSpPr>
        <p:cNvPr id="1" name=""/>
        <p:cNvGrpSpPr/>
        <p:nvPr/>
      </p:nvGrpSpPr>
      <p:grpSpPr>
        <a:xfrm>
          <a:off x="0" y="0"/>
          <a:ext cx="0" cy="0"/>
          <a:chOff x="0" y="0"/>
          <a:chExt cx="0" cy="0"/>
        </a:xfrm>
      </p:grpSpPr>
      <p:sp>
        <p:nvSpPr>
          <p:cNvPr id="31" name="Shape 31"/>
          <p:cNvSpPr>
            <a:spLocks noGrp="1"/>
          </p:cNvSpPr>
          <p:nvPr>
            <p:ph type="body" idx="1"/>
          </p:nvPr>
        </p:nvSpPr>
        <p:spPr>
          <a:xfrm>
            <a:off x="952501" y="2590800"/>
            <a:ext cx="11099800" cy="5702300"/>
          </a:xfrm>
          <a:prstGeom prst="rect">
            <a:avLst/>
          </a:prstGeom>
        </p:spPr>
        <p:txBody>
          <a:bodyPr/>
          <a:lstStyle>
            <a:lvl1pPr>
              <a:defRPr sz="5100" b="0" i="0" dirty="0">
                <a:latin typeface="Trebuchet MS"/>
                <a:cs typeface="Trebuchet MS"/>
              </a:defRPr>
            </a:lvl1pPr>
            <a:lvl2pPr>
              <a:defRPr b="0" i="0">
                <a:latin typeface="Lato Regular"/>
                <a:cs typeface="Lato Regular"/>
              </a:defRPr>
            </a:lvl2pPr>
            <a:lvl3pPr>
              <a:defRPr b="0" i="0">
                <a:latin typeface="Lato Regular"/>
                <a:cs typeface="Lato Regular"/>
              </a:defRPr>
            </a:lvl3pPr>
            <a:lvl4pPr>
              <a:defRPr b="0" i="0">
                <a:latin typeface="Lato Regular"/>
                <a:cs typeface="Lato Regular"/>
              </a:defRPr>
            </a:lvl4pPr>
            <a:lvl5pPr>
              <a:defRPr b="0" i="0">
                <a:latin typeface="Lato Regular"/>
                <a:cs typeface="Lato Regular"/>
              </a:defRPr>
            </a:lvl5pPr>
          </a:lstStyle>
          <a:p>
            <a:pPr lvl="0">
              <a:defRPr sz="1800"/>
            </a:pPr>
            <a:endParaRPr sz="3600" dirty="0"/>
          </a:p>
        </p:txBody>
      </p:sp>
      <p:sp>
        <p:nvSpPr>
          <p:cNvPr id="4" name="Shape 28"/>
          <p:cNvSpPr>
            <a:spLocks noGrp="1"/>
          </p:cNvSpPr>
          <p:nvPr>
            <p:ph type="title"/>
          </p:nvPr>
        </p:nvSpPr>
        <p:spPr>
          <a:xfrm>
            <a:off x="952501" y="444501"/>
            <a:ext cx="11099800" cy="2160000"/>
          </a:xfrm>
          <a:prstGeom prst="rect">
            <a:avLst/>
          </a:prstGeom>
        </p:spPr>
        <p:txBody>
          <a:bodyPr>
            <a:spAutoFit/>
          </a:bodyPr>
          <a:lstStyle>
            <a:lvl1pPr>
              <a:defRPr sz="7600" b="0" i="0" dirty="0">
                <a:latin typeface="Arial Rounded MT Bold"/>
                <a:cs typeface="Arial Rounded MT Bold"/>
              </a:defRPr>
            </a:lvl1pPr>
          </a:lstStyle>
          <a:p>
            <a:pPr lvl="0">
              <a:defRPr sz="1800"/>
            </a:pPr>
            <a:endParaRPr sz="8000"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Comparison">
    <p:spTree>
      <p:nvGrpSpPr>
        <p:cNvPr id="1" name=""/>
        <p:cNvGrpSpPr/>
        <p:nvPr/>
      </p:nvGrpSpPr>
      <p:grpSpPr>
        <a:xfrm>
          <a:off x="0" y="0"/>
          <a:ext cx="0" cy="0"/>
          <a:chOff x="0" y="0"/>
          <a:chExt cx="0" cy="0"/>
        </a:xfrm>
      </p:grpSpPr>
      <p:sp>
        <p:nvSpPr>
          <p:cNvPr id="34" name="Shape 34"/>
          <p:cNvSpPr>
            <a:spLocks noGrp="1"/>
          </p:cNvSpPr>
          <p:nvPr>
            <p:ph type="body" idx="1"/>
          </p:nvPr>
        </p:nvSpPr>
        <p:spPr>
          <a:xfrm>
            <a:off x="952500" y="2781300"/>
            <a:ext cx="5588000" cy="800100"/>
          </a:xfrm>
          <a:prstGeom prst="rect">
            <a:avLst/>
          </a:prstGeom>
        </p:spPr>
        <p:txBody>
          <a:bodyPr anchor="ctr"/>
          <a:lstStyle>
            <a:lvl1pPr marL="342882" indent="-342882">
              <a:spcBef>
                <a:spcPts val="3200"/>
              </a:spcBef>
              <a:defRPr sz="4000" dirty="0">
                <a:latin typeface="Trebuchet MS"/>
                <a:cs typeface="Trebuchet MS"/>
              </a:defRPr>
            </a:lvl1pPr>
            <a:lvl2pPr marL="685765" indent="-342882">
              <a:spcBef>
                <a:spcPts val="3200"/>
              </a:spcBef>
              <a:defRPr sz="2800"/>
            </a:lvl2pPr>
            <a:lvl3pPr marL="1028647" indent="-342882">
              <a:spcBef>
                <a:spcPts val="3200"/>
              </a:spcBef>
              <a:defRPr sz="2800"/>
            </a:lvl3pPr>
            <a:lvl4pPr marL="1371530" indent="-342882">
              <a:spcBef>
                <a:spcPts val="3200"/>
              </a:spcBef>
              <a:defRPr sz="2800"/>
            </a:lvl4pPr>
            <a:lvl5pPr marL="1714412" indent="-342882">
              <a:spcBef>
                <a:spcPts val="3200"/>
              </a:spcBef>
              <a:defRPr sz="2800"/>
            </a:lvl5pPr>
          </a:lstStyle>
          <a:p>
            <a:pPr lvl="0">
              <a:defRPr sz="1800"/>
            </a:pPr>
            <a:endParaRPr sz="2800" dirty="0"/>
          </a:p>
        </p:txBody>
      </p:sp>
      <p:sp>
        <p:nvSpPr>
          <p:cNvPr id="7" name="Picture Placeholder 6"/>
          <p:cNvSpPr>
            <a:spLocks noGrp="1"/>
          </p:cNvSpPr>
          <p:nvPr>
            <p:ph type="pic" sz="quarter" idx="10"/>
          </p:nvPr>
        </p:nvSpPr>
        <p:spPr>
          <a:xfrm>
            <a:off x="6578600" y="3657600"/>
            <a:ext cx="5473700" cy="4876800"/>
          </a:xfrm>
        </p:spPr>
        <p:txBody>
          <a:bodyPr vert="horz"/>
          <a:lstStyle/>
          <a:p>
            <a:endParaRPr lang="en-US"/>
          </a:p>
        </p:txBody>
      </p:sp>
      <p:pic>
        <p:nvPicPr>
          <p:cNvPr id="11" name="pasted-image.pdf"/>
          <p:cNvPicPr/>
          <p:nvPr userDrawn="1"/>
        </p:nvPicPr>
        <p:blipFill>
          <a:blip r:embed="rId2" cstate="screen">
            <a:extLst>
              <a:ext uri="{28A0092B-C50C-407E-A947-70E740481C1C}">
                <a14:useLocalDpi xmlns:a14="http://schemas.microsoft.com/office/drawing/2010/main"/>
              </a:ext>
            </a:extLst>
          </a:blip>
          <a:stretch>
            <a:fillRect/>
          </a:stretch>
        </p:blipFill>
        <p:spPr>
          <a:xfrm>
            <a:off x="10388602" y="8808343"/>
            <a:ext cx="1973633" cy="308267"/>
          </a:xfrm>
          <a:prstGeom prst="rect">
            <a:avLst/>
          </a:prstGeom>
          <a:ln w="12700">
            <a:miter lim="400000"/>
          </a:ln>
        </p:spPr>
      </p:pic>
      <p:pic>
        <p:nvPicPr>
          <p:cNvPr id="8" name="Picture 7"/>
          <p:cNvPicPr>
            <a:picLocks/>
          </p:cNvPicPr>
          <p:nvPr userDrawn="1"/>
        </p:nvPicPr>
        <p:blipFill>
          <a:blip r:embed="rId3"/>
          <a:stretch>
            <a:fillRect/>
          </a:stretch>
        </p:blipFill>
        <p:spPr>
          <a:xfrm flipV="1">
            <a:off x="1" y="9376882"/>
            <a:ext cx="13004800" cy="396000"/>
          </a:xfrm>
          <a:prstGeom prst="rect">
            <a:avLst/>
          </a:prstGeom>
        </p:spPr>
      </p:pic>
      <p:sp>
        <p:nvSpPr>
          <p:cNvPr id="9" name="Shape 34"/>
          <p:cNvSpPr>
            <a:spLocks noGrp="1"/>
          </p:cNvSpPr>
          <p:nvPr>
            <p:ph type="body" idx="11"/>
          </p:nvPr>
        </p:nvSpPr>
        <p:spPr>
          <a:xfrm>
            <a:off x="6540500" y="2781300"/>
            <a:ext cx="5511800" cy="800100"/>
          </a:xfrm>
          <a:prstGeom prst="rect">
            <a:avLst/>
          </a:prstGeom>
        </p:spPr>
        <p:txBody>
          <a:bodyPr anchor="ctr"/>
          <a:lstStyle>
            <a:lvl1pPr marL="342882" indent="-342882">
              <a:spcBef>
                <a:spcPts val="3200"/>
              </a:spcBef>
              <a:defRPr sz="4000" dirty="0">
                <a:latin typeface="Trebuchet MS"/>
                <a:cs typeface="Trebuchet MS"/>
              </a:defRPr>
            </a:lvl1pPr>
            <a:lvl2pPr marL="685765" indent="-342882">
              <a:spcBef>
                <a:spcPts val="3200"/>
              </a:spcBef>
              <a:defRPr sz="2800"/>
            </a:lvl2pPr>
            <a:lvl3pPr marL="1028647" indent="-342882">
              <a:spcBef>
                <a:spcPts val="3200"/>
              </a:spcBef>
              <a:defRPr sz="2800"/>
            </a:lvl3pPr>
            <a:lvl4pPr marL="1371530" indent="-342882">
              <a:spcBef>
                <a:spcPts val="3200"/>
              </a:spcBef>
              <a:defRPr sz="2800"/>
            </a:lvl4pPr>
            <a:lvl5pPr marL="1714412" indent="-342882">
              <a:spcBef>
                <a:spcPts val="3200"/>
              </a:spcBef>
              <a:defRPr sz="2800"/>
            </a:lvl5pPr>
          </a:lstStyle>
          <a:p>
            <a:pPr lvl="0">
              <a:defRPr sz="1800"/>
            </a:pPr>
            <a:endParaRPr sz="2800" dirty="0"/>
          </a:p>
        </p:txBody>
      </p:sp>
      <p:sp>
        <p:nvSpPr>
          <p:cNvPr id="10" name="Picture Placeholder 6"/>
          <p:cNvSpPr>
            <a:spLocks noGrp="1"/>
          </p:cNvSpPr>
          <p:nvPr>
            <p:ph type="pic" sz="quarter" idx="12"/>
          </p:nvPr>
        </p:nvSpPr>
        <p:spPr>
          <a:xfrm>
            <a:off x="952500" y="3657600"/>
            <a:ext cx="5588000" cy="4876800"/>
          </a:xfrm>
        </p:spPr>
        <p:txBody>
          <a:bodyPr vert="horz"/>
          <a:lstStyle/>
          <a:p>
            <a:endParaRPr lang="en-US"/>
          </a:p>
        </p:txBody>
      </p:sp>
      <p:sp>
        <p:nvSpPr>
          <p:cNvPr id="12" name="Shape 28"/>
          <p:cNvSpPr>
            <a:spLocks noGrp="1"/>
          </p:cNvSpPr>
          <p:nvPr>
            <p:ph type="title"/>
          </p:nvPr>
        </p:nvSpPr>
        <p:spPr>
          <a:xfrm>
            <a:off x="952501" y="444501"/>
            <a:ext cx="11099800" cy="2160000"/>
          </a:xfrm>
          <a:prstGeom prst="rect">
            <a:avLst/>
          </a:prstGeom>
        </p:spPr>
        <p:txBody>
          <a:bodyPr>
            <a:spAutoFit/>
          </a:bodyPr>
          <a:lstStyle>
            <a:lvl1pPr>
              <a:defRPr sz="7600" b="0" i="0" dirty="0">
                <a:latin typeface="Arial Rounded MT Bold"/>
                <a:cs typeface="Arial Rounded MT Bold"/>
              </a:defRPr>
            </a:lvl1pPr>
          </a:lstStyle>
          <a:p>
            <a:pPr lvl="0">
              <a:defRPr sz="1800"/>
            </a:pPr>
            <a:endParaRPr sz="8000"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7" descr="m.png"/>
          <p:cNvPicPr>
            <a:picLocks noChangeAspect="1"/>
          </p:cNvPicPr>
          <p:nvPr userDrawn="1"/>
        </p:nvPicPr>
        <p:blipFill>
          <a:blip r:embed="rId21" cstate="screen">
            <a:alphaModFix amt="77000"/>
            <a:extLst>
              <a:ext uri="{28A0092B-C50C-407E-A947-70E740481C1C}">
                <a14:useLocalDpi xmlns:a14="http://schemas.microsoft.com/office/drawing/2010/main"/>
              </a:ext>
            </a:extLst>
          </a:blip>
          <a:srcRect l="5709" t="7841" r="5709" b="26483"/>
          <a:stretch>
            <a:fillRect/>
          </a:stretch>
        </p:blipFill>
        <p:spPr>
          <a:xfrm>
            <a:off x="0" y="0"/>
            <a:ext cx="13004800" cy="9753600"/>
          </a:xfrm>
          <a:prstGeom prst="rect">
            <a:avLst/>
          </a:prstGeom>
        </p:spPr>
      </p:pic>
      <p:sp>
        <p:nvSpPr>
          <p:cNvPr id="2" name="Shape 2"/>
          <p:cNvSpPr>
            <a:spLocks noGrp="1"/>
          </p:cNvSpPr>
          <p:nvPr>
            <p:ph type="title"/>
          </p:nvPr>
        </p:nvSpPr>
        <p:spPr>
          <a:xfrm>
            <a:off x="952501" y="444501"/>
            <a:ext cx="11099800" cy="2159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endParaRPr sz="8000" dirty="0"/>
          </a:p>
        </p:txBody>
      </p:sp>
      <p:sp>
        <p:nvSpPr>
          <p:cNvPr id="3" name="Shape 3"/>
          <p:cNvSpPr>
            <a:spLocks noGrp="1"/>
          </p:cNvSpPr>
          <p:nvPr>
            <p:ph type="body" idx="1"/>
          </p:nvPr>
        </p:nvSpPr>
        <p:spPr>
          <a:xfrm>
            <a:off x="952501" y="2603500"/>
            <a:ext cx="11099800" cy="5854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pPr>
            <a:endParaRPr sz="3600" dirty="0"/>
          </a:p>
        </p:txBody>
      </p:sp>
      <p:pic>
        <p:nvPicPr>
          <p:cNvPr id="4" name="pasted-image.pdf"/>
          <p:cNvPicPr/>
          <p:nvPr/>
        </p:nvPicPr>
        <p:blipFill>
          <a:blip r:embed="rId22" cstate="screen">
            <a:extLst>
              <a:ext uri="{28A0092B-C50C-407E-A947-70E740481C1C}">
                <a14:useLocalDpi xmlns:a14="http://schemas.microsoft.com/office/drawing/2010/main"/>
              </a:ext>
            </a:extLst>
          </a:blip>
          <a:stretch>
            <a:fillRect/>
          </a:stretch>
        </p:blipFill>
        <p:spPr>
          <a:xfrm>
            <a:off x="10388602" y="8808343"/>
            <a:ext cx="1973633" cy="308267"/>
          </a:xfrm>
          <a:prstGeom prst="rect">
            <a:avLst/>
          </a:prstGeom>
          <a:ln w="12700">
            <a:miter lim="400000"/>
          </a:ln>
        </p:spPr>
      </p:pic>
      <p:pic>
        <p:nvPicPr>
          <p:cNvPr id="7" name="Picture 6"/>
          <p:cNvPicPr>
            <a:picLocks/>
          </p:cNvPicPr>
          <p:nvPr/>
        </p:nvPicPr>
        <p:blipFill>
          <a:blip r:embed="rId23"/>
          <a:stretch>
            <a:fillRect/>
          </a:stretch>
        </p:blipFill>
        <p:spPr>
          <a:xfrm flipV="1">
            <a:off x="1" y="9376882"/>
            <a:ext cx="13004800" cy="396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7" r:id="rId7"/>
    <p:sldLayoutId id="2147483658" r:id="rId8"/>
    <p:sldLayoutId id="2147483660" r:id="rId9"/>
    <p:sldLayoutId id="2147483661" r:id="rId10"/>
    <p:sldLayoutId id="2147483662" r:id="rId11"/>
    <p:sldLayoutId id="2147483663" r:id="rId12"/>
    <p:sldLayoutId id="2147483665" r:id="rId13"/>
    <p:sldLayoutId id="2147483666" r:id="rId14"/>
    <p:sldLayoutId id="2147483667" r:id="rId15"/>
    <p:sldLayoutId id="2147483668" r:id="rId16"/>
    <p:sldLayoutId id="2147483671" r:id="rId17"/>
    <p:sldLayoutId id="2147483672" r:id="rId18"/>
    <p:sldLayoutId id="2147483673" r:id="rId19"/>
  </p:sldLayoutIdLst>
  <p:transition spd="med"/>
  <p:txStyles>
    <p:titleStyle>
      <a:lvl1pPr algn="ctr" defTabSz="584170">
        <a:defRPr sz="7200" b="0" i="0" cap="all" dirty="0">
          <a:latin typeface="Arial Rounded MT Bold"/>
          <a:ea typeface="Multicolore "/>
          <a:cs typeface="Arial Rounded MT Bold"/>
          <a:sym typeface="Multicolore "/>
        </a:defRPr>
      </a:lvl1pPr>
      <a:lvl2pPr indent="228589" algn="ctr" defTabSz="584170">
        <a:defRPr sz="8000">
          <a:latin typeface="Multicolore "/>
          <a:ea typeface="Multicolore "/>
          <a:cs typeface="Multicolore "/>
          <a:sym typeface="Multicolore "/>
        </a:defRPr>
      </a:lvl2pPr>
      <a:lvl3pPr indent="457176" algn="ctr" defTabSz="584170">
        <a:defRPr sz="8000">
          <a:latin typeface="Multicolore "/>
          <a:ea typeface="Multicolore "/>
          <a:cs typeface="Multicolore "/>
          <a:sym typeface="Multicolore "/>
        </a:defRPr>
      </a:lvl3pPr>
      <a:lvl4pPr indent="685765" algn="ctr" defTabSz="584170">
        <a:defRPr sz="8000">
          <a:latin typeface="Multicolore "/>
          <a:ea typeface="Multicolore "/>
          <a:cs typeface="Multicolore "/>
          <a:sym typeface="Multicolore "/>
        </a:defRPr>
      </a:lvl4pPr>
      <a:lvl5pPr indent="914354" algn="ctr" defTabSz="584170">
        <a:defRPr sz="8000">
          <a:latin typeface="Multicolore "/>
          <a:ea typeface="Multicolore "/>
          <a:cs typeface="Multicolore "/>
          <a:sym typeface="Multicolore "/>
        </a:defRPr>
      </a:lvl5pPr>
      <a:lvl6pPr indent="1142941" algn="ctr" defTabSz="584170">
        <a:defRPr sz="8000">
          <a:latin typeface="Multicolore "/>
          <a:ea typeface="Multicolore "/>
          <a:cs typeface="Multicolore "/>
          <a:sym typeface="Multicolore "/>
        </a:defRPr>
      </a:lvl6pPr>
      <a:lvl7pPr indent="1371530" algn="ctr" defTabSz="584170">
        <a:defRPr sz="8000">
          <a:latin typeface="Multicolore "/>
          <a:ea typeface="Multicolore "/>
          <a:cs typeface="Multicolore "/>
          <a:sym typeface="Multicolore "/>
        </a:defRPr>
      </a:lvl7pPr>
      <a:lvl8pPr indent="1600119" algn="ctr" defTabSz="584170">
        <a:defRPr sz="8000">
          <a:latin typeface="Multicolore "/>
          <a:ea typeface="Multicolore "/>
          <a:cs typeface="Multicolore "/>
          <a:sym typeface="Multicolore "/>
        </a:defRPr>
      </a:lvl8pPr>
      <a:lvl9pPr indent="1828706" algn="ctr" defTabSz="584170">
        <a:defRPr sz="8000">
          <a:latin typeface="Multicolore "/>
          <a:ea typeface="Multicolore "/>
          <a:cs typeface="Multicolore "/>
          <a:sym typeface="Multicolore "/>
        </a:defRPr>
      </a:lvl9pPr>
    </p:titleStyle>
    <p:bodyStyle>
      <a:lvl1pPr marL="444477" indent="-444477" defTabSz="584170">
        <a:spcBef>
          <a:spcPts val="4200"/>
        </a:spcBef>
        <a:buSzPct val="75000"/>
        <a:buChar char="•"/>
        <a:defRPr sz="5100" dirty="0">
          <a:latin typeface="Trebuchet MS"/>
          <a:ea typeface="Lato Regular"/>
          <a:cs typeface="Trebuchet MS"/>
          <a:sym typeface="Lato Regular"/>
        </a:defRPr>
      </a:lvl1pPr>
      <a:lvl2pPr marL="888955" indent="-444477" defTabSz="584170">
        <a:spcBef>
          <a:spcPts val="4200"/>
        </a:spcBef>
        <a:buSzPct val="75000"/>
        <a:buChar char="•"/>
        <a:defRPr sz="3600">
          <a:latin typeface="Lato Regular"/>
          <a:ea typeface="Lato Regular"/>
          <a:cs typeface="Lato Regular"/>
          <a:sym typeface="Lato Regular"/>
        </a:defRPr>
      </a:lvl2pPr>
      <a:lvl3pPr marL="1333432" indent="-444477" defTabSz="584170">
        <a:spcBef>
          <a:spcPts val="4200"/>
        </a:spcBef>
        <a:buSzPct val="75000"/>
        <a:buChar char="•"/>
        <a:defRPr sz="3600">
          <a:latin typeface="Lato Regular"/>
          <a:ea typeface="Lato Regular"/>
          <a:cs typeface="Lato Regular"/>
          <a:sym typeface="Lato Regular"/>
        </a:defRPr>
      </a:lvl3pPr>
      <a:lvl4pPr marL="1777909" indent="-444477" defTabSz="584170">
        <a:spcBef>
          <a:spcPts val="4200"/>
        </a:spcBef>
        <a:buSzPct val="75000"/>
        <a:buChar char="•"/>
        <a:defRPr sz="3600">
          <a:latin typeface="Lato Regular"/>
          <a:ea typeface="Lato Regular"/>
          <a:cs typeface="Lato Regular"/>
          <a:sym typeface="Lato Regular"/>
        </a:defRPr>
      </a:lvl4pPr>
      <a:lvl5pPr marL="2222387" indent="-444477" defTabSz="584170">
        <a:spcBef>
          <a:spcPts val="4200"/>
        </a:spcBef>
        <a:buSzPct val="75000"/>
        <a:buChar char="•"/>
        <a:defRPr sz="3600">
          <a:latin typeface="Lato Regular"/>
          <a:ea typeface="Lato Regular"/>
          <a:cs typeface="Lato Regular"/>
          <a:sym typeface="Lato Regular"/>
        </a:defRPr>
      </a:lvl5pPr>
      <a:lvl6pPr marL="2666864" indent="-444477" defTabSz="584170">
        <a:spcBef>
          <a:spcPts val="4200"/>
        </a:spcBef>
        <a:buSzPct val="75000"/>
        <a:buChar char="•"/>
        <a:defRPr sz="3600">
          <a:latin typeface="Lato Regular"/>
          <a:ea typeface="Lato Regular"/>
          <a:cs typeface="Lato Regular"/>
          <a:sym typeface="Lato Regular"/>
        </a:defRPr>
      </a:lvl6pPr>
      <a:lvl7pPr marL="3111341" indent="-444477" defTabSz="584170">
        <a:spcBef>
          <a:spcPts val="4200"/>
        </a:spcBef>
        <a:buSzPct val="75000"/>
        <a:buChar char="•"/>
        <a:defRPr sz="3600">
          <a:latin typeface="Lato Regular"/>
          <a:ea typeface="Lato Regular"/>
          <a:cs typeface="Lato Regular"/>
          <a:sym typeface="Lato Regular"/>
        </a:defRPr>
      </a:lvl7pPr>
      <a:lvl8pPr marL="3555819" indent="-444477" defTabSz="584170">
        <a:spcBef>
          <a:spcPts val="4200"/>
        </a:spcBef>
        <a:buSzPct val="75000"/>
        <a:buChar char="•"/>
        <a:defRPr sz="3600">
          <a:latin typeface="Lato Regular"/>
          <a:ea typeface="Lato Regular"/>
          <a:cs typeface="Lato Regular"/>
          <a:sym typeface="Lato Regular"/>
        </a:defRPr>
      </a:lvl8pPr>
      <a:lvl9pPr marL="4000296" indent="-444477" defTabSz="584170">
        <a:spcBef>
          <a:spcPts val="4200"/>
        </a:spcBef>
        <a:buSzPct val="75000"/>
        <a:buChar char="•"/>
        <a:defRPr sz="3600">
          <a:latin typeface="Lato Regular"/>
          <a:ea typeface="Lato Regular"/>
          <a:cs typeface="Lato Regular"/>
          <a:sym typeface="Lato Regular"/>
        </a:defRPr>
      </a:lvl9pPr>
    </p:bodyStyle>
    <p:otherStyle>
      <a:lvl1pPr algn="ctr" defTabSz="584170">
        <a:defRPr>
          <a:solidFill>
            <a:schemeClr val="tx1"/>
          </a:solidFill>
          <a:latin typeface="+mn-lt"/>
          <a:ea typeface="+mn-ea"/>
          <a:cs typeface="+mn-cs"/>
          <a:sym typeface="Helvetica Light"/>
        </a:defRPr>
      </a:lvl1pPr>
      <a:lvl2pPr indent="228589" algn="ctr" defTabSz="584170">
        <a:defRPr>
          <a:solidFill>
            <a:schemeClr val="tx1"/>
          </a:solidFill>
          <a:latin typeface="+mn-lt"/>
          <a:ea typeface="+mn-ea"/>
          <a:cs typeface="+mn-cs"/>
          <a:sym typeface="Helvetica Light"/>
        </a:defRPr>
      </a:lvl2pPr>
      <a:lvl3pPr indent="457176" algn="ctr" defTabSz="584170">
        <a:defRPr>
          <a:solidFill>
            <a:schemeClr val="tx1"/>
          </a:solidFill>
          <a:latin typeface="+mn-lt"/>
          <a:ea typeface="+mn-ea"/>
          <a:cs typeface="+mn-cs"/>
          <a:sym typeface="Helvetica Light"/>
        </a:defRPr>
      </a:lvl3pPr>
      <a:lvl4pPr indent="685765" algn="ctr" defTabSz="584170">
        <a:defRPr>
          <a:solidFill>
            <a:schemeClr val="tx1"/>
          </a:solidFill>
          <a:latin typeface="+mn-lt"/>
          <a:ea typeface="+mn-ea"/>
          <a:cs typeface="+mn-cs"/>
          <a:sym typeface="Helvetica Light"/>
        </a:defRPr>
      </a:lvl4pPr>
      <a:lvl5pPr indent="914354" algn="ctr" defTabSz="584170">
        <a:defRPr>
          <a:solidFill>
            <a:schemeClr val="tx1"/>
          </a:solidFill>
          <a:latin typeface="+mn-lt"/>
          <a:ea typeface="+mn-ea"/>
          <a:cs typeface="+mn-cs"/>
          <a:sym typeface="Helvetica Light"/>
        </a:defRPr>
      </a:lvl5pPr>
      <a:lvl6pPr indent="1142941" algn="ctr" defTabSz="584170">
        <a:defRPr>
          <a:solidFill>
            <a:schemeClr val="tx1"/>
          </a:solidFill>
          <a:latin typeface="+mn-lt"/>
          <a:ea typeface="+mn-ea"/>
          <a:cs typeface="+mn-cs"/>
          <a:sym typeface="Helvetica Light"/>
        </a:defRPr>
      </a:lvl6pPr>
      <a:lvl7pPr indent="1371530" algn="ctr" defTabSz="584170">
        <a:defRPr>
          <a:solidFill>
            <a:schemeClr val="tx1"/>
          </a:solidFill>
          <a:latin typeface="+mn-lt"/>
          <a:ea typeface="+mn-ea"/>
          <a:cs typeface="+mn-cs"/>
          <a:sym typeface="Helvetica Light"/>
        </a:defRPr>
      </a:lvl7pPr>
      <a:lvl8pPr indent="1600119" algn="ctr" defTabSz="584170">
        <a:defRPr>
          <a:solidFill>
            <a:schemeClr val="tx1"/>
          </a:solidFill>
          <a:latin typeface="+mn-lt"/>
          <a:ea typeface="+mn-ea"/>
          <a:cs typeface="+mn-cs"/>
          <a:sym typeface="Helvetica Light"/>
        </a:defRPr>
      </a:lvl8pPr>
      <a:lvl9pPr indent="1828706" algn="ctr" defTabSz="58417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slide" Target="slide40.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slide" Target="slide41.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slide" Target="slide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QRNWw2--aUs&amp;feature=youtu.be"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slide" Target="slide4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0W39_e8vrmA&amp;feature=youtu.be"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9.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innovativelearningcentre.ca/maker-day-tool-kit/"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mHKZzolVUhY&amp;feature=youtu.be"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XGK6HLBkLsY&amp;feature=youtu.be" TargetMode="External"/><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hyperlink" Target="http://innovativelearningcentre.ca/maker-day-tool-ki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hyperlink" Target="http://innovativelearningcentre.ca/maker-day-tool-ki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WdNfdQ5ByLk&amp;feature=youtu.be" TargetMode="External"/><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hyperlink" Target="http://innovativelearningcentre.ca/maker-day-tool-kit/"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Ms1LNj-wILY&amp;feature=youtu.be" TargetMode="External"/><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35.tiff"/></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ESdMon_eisY&amp;feature=youtu.be"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36.tif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N75eLviXubE&amp;feature=youtu.be" TargetMode="External"/><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5POh8QYHmeA&amp;feature=youtu.be" TargetMode="External"/><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mailto:youth@itabc.ca" TargetMode="External"/><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www.itabc.ca/youth"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www.innovativelearningcentre.ca"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hyperlink" Target="http://innovativelearningcentre.ca/maker-day-tool-kit/" TargetMode="External"/><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slide" Target="slide18.xml"/></Relationships>
</file>

<file path=ppt/slides/_rels/slide4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hyperlink" Target="http://blogs.ubc.ca/centre/?p=922"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hyperlink" Target="http://creativecommons.org/licenses/by-nc-sa/4.0/deed.en_US"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6mwUGMvZnQ&amp;feature=youtu.be" TargetMode="External"/><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ErzW5M1I-Ok&amp;feature=youtu.be"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slide" Target="slide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p:cNvSpPr>
          <p:nvPr>
            <p:ph type="body" idx="1"/>
          </p:nvPr>
        </p:nvSpPr>
        <p:spPr>
          <a:xfrm>
            <a:off x="709997" y="4641126"/>
            <a:ext cx="6142922" cy="725538"/>
          </a:xfrm>
        </p:spPr>
        <p:txBody>
          <a:bodyPr/>
          <a:lstStyle>
            <a:lvl1pPr>
              <a:defRPr sz="2400"/>
            </a:lvl1pPr>
          </a:lstStyle>
          <a:p>
            <a:pPr lvl="0"/>
            <a:r>
              <a:rPr sz="2100" dirty="0"/>
              <a:t>Taking Making into Your Schools</a:t>
            </a:r>
          </a:p>
        </p:txBody>
      </p:sp>
      <p:pic>
        <p:nvPicPr>
          <p:cNvPr id="7" name="Picture Placeholder 6" descr="IMG_8701.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422000" y="2782800"/>
            <a:ext cx="4017600" cy="796944"/>
          </a:xfrm>
        </p:spPr>
        <p:txBody>
          <a:bodyPr>
            <a:normAutofit fontScale="92500" lnSpcReduction="20000"/>
          </a:bodyPr>
          <a:lstStyle/>
          <a:p>
            <a:pPr marL="0" indent="0" algn="ctr">
              <a:buNone/>
            </a:pPr>
            <a:r>
              <a:rPr lang="en-US" sz="3200" dirty="0"/>
              <a:t>Simple </a:t>
            </a:r>
            <a:br>
              <a:rPr lang="en-US" sz="3200" dirty="0"/>
            </a:br>
            <a:r>
              <a:rPr lang="en-US" sz="3200" dirty="0"/>
              <a:t>Prototyping	</a:t>
            </a:r>
          </a:p>
        </p:txBody>
      </p:sp>
      <p:pic>
        <p:nvPicPr>
          <p:cNvPr id="8" name="Picture Placeholder 7" descr="IMG_2302.jpg"/>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7398220" y="3619124"/>
            <a:ext cx="4017962" cy="4648200"/>
          </a:xfrm>
        </p:spPr>
      </p:pic>
      <p:sp>
        <p:nvSpPr>
          <p:cNvPr id="4" name="Text Placeholder 3"/>
          <p:cNvSpPr>
            <a:spLocks noGrp="1"/>
          </p:cNvSpPr>
          <p:nvPr>
            <p:ph type="body" idx="11"/>
          </p:nvPr>
        </p:nvSpPr>
        <p:spPr>
          <a:xfrm>
            <a:off x="7398000" y="2781300"/>
            <a:ext cx="4017600" cy="800100"/>
          </a:xfrm>
        </p:spPr>
        <p:txBody>
          <a:bodyPr>
            <a:normAutofit fontScale="92500" lnSpcReduction="20000"/>
          </a:bodyPr>
          <a:lstStyle/>
          <a:p>
            <a:pPr marL="0" indent="0" algn="ctr">
              <a:buNone/>
            </a:pPr>
            <a:r>
              <a:rPr lang="en-US" sz="3200" dirty="0"/>
              <a:t>Introduction to Fabrication</a:t>
            </a:r>
          </a:p>
        </p:txBody>
      </p:sp>
      <p:pic>
        <p:nvPicPr>
          <p:cNvPr id="7" name="Picture Placeholder 6"/>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tretch>
            <a:fillRect/>
          </a:stretch>
        </p:blipFill>
        <p:spPr>
          <a:xfrm>
            <a:off x="1422000" y="3618000"/>
            <a:ext cx="4019023" cy="4648200"/>
          </a:xfrm>
        </p:spPr>
      </p:pic>
      <p:sp>
        <p:nvSpPr>
          <p:cNvPr id="6" name="Title 5"/>
          <p:cNvSpPr>
            <a:spLocks noGrp="1"/>
          </p:cNvSpPr>
          <p:nvPr>
            <p:ph type="title"/>
          </p:nvPr>
        </p:nvSpPr>
        <p:spPr>
          <a:xfrm>
            <a:off x="952501" y="693503"/>
            <a:ext cx="11099800" cy="1661994"/>
          </a:xfrm>
        </p:spPr>
        <p:txBody>
          <a:bodyPr/>
          <a:lstStyle/>
          <a:p>
            <a:r>
              <a:rPr lang="en-US" sz="5400" dirty="0"/>
              <a:t>Supporting personalized </a:t>
            </a:r>
            <a:r>
              <a:rPr lang="en-US" sz="5400" dirty="0">
                <a:solidFill>
                  <a:srgbClr val="F79416"/>
                </a:solidFill>
              </a:rPr>
              <a:t>constructionist</a:t>
            </a:r>
            <a:r>
              <a:rPr lang="en-US" sz="5400" dirty="0"/>
              <a:t> learning</a:t>
            </a:r>
          </a:p>
        </p:txBody>
      </p:sp>
      <p:sp>
        <p:nvSpPr>
          <p:cNvPr id="10" name="TextBox 9"/>
          <p:cNvSpPr txBox="1"/>
          <p:nvPr/>
        </p:nvSpPr>
        <p:spPr>
          <a:xfrm rot="5400000">
            <a:off x="-2516505" y="6174105"/>
            <a:ext cx="56896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3083C2"/>
                </a:solidFill>
                <a:effectLst/>
                <a:uFillTx/>
                <a:latin typeface="Trebuchet MS"/>
                <a:ea typeface="+mn-ea"/>
                <a:cs typeface="Trebuchet MS"/>
                <a:sym typeface="Helvetica Light"/>
              </a:rPr>
              <a:t>Conceptualizing, p. 8, 14</a:t>
            </a:r>
          </a:p>
        </p:txBody>
      </p:sp>
      <p:sp>
        <p:nvSpPr>
          <p:cNvPr id="11" name="Action Button: Help 10">
            <a:hlinkClick r:id="rId5" action="ppaction://hlinksldjump" highlightClick="1"/>
          </p:cNvPr>
          <p:cNvSpPr/>
          <p:nvPr/>
        </p:nvSpPr>
        <p:spPr>
          <a:xfrm>
            <a:off x="6077619" y="8382751"/>
            <a:ext cx="900000" cy="900000"/>
          </a:xfrm>
          <a:prstGeom prst="actionButtonHelp">
            <a:avLst/>
          </a:prstGeom>
          <a:solidFill>
            <a:srgbClr val="F79416"/>
          </a:solid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20139635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dirty="0"/>
              <a:t>Simple prototyping</a:t>
            </a:r>
          </a:p>
        </p:txBody>
      </p:sp>
      <p:sp>
        <p:nvSpPr>
          <p:cNvPr id="2" name="Text Placeholder 1"/>
          <p:cNvSpPr>
            <a:spLocks noGrp="1"/>
          </p:cNvSpPr>
          <p:nvPr>
            <p:ph type="body" idx="1"/>
          </p:nvPr>
        </p:nvSpPr>
        <p:spPr/>
        <p:txBody>
          <a:bodyPr>
            <a:normAutofit fontScale="92500"/>
          </a:bodyPr>
          <a:lstStyle/>
          <a:p>
            <a:pPr marL="685800" indent="-685800" algn="l">
              <a:buFont typeface="Arial"/>
              <a:buChar char="•"/>
            </a:pPr>
            <a:r>
              <a:rPr lang="en-US" dirty="0"/>
              <a:t>Cardboard</a:t>
            </a:r>
          </a:p>
          <a:p>
            <a:pPr marL="685800" indent="-685800" algn="l">
              <a:buFont typeface="Arial"/>
              <a:buChar char="•"/>
            </a:pPr>
            <a:r>
              <a:rPr lang="en-US" i="1" dirty="0"/>
              <a:t>Pantry:</a:t>
            </a:r>
            <a:r>
              <a:rPr lang="en-US" dirty="0"/>
              <a:t> Recycled Consumables </a:t>
            </a:r>
          </a:p>
          <a:p>
            <a:pPr marL="685800" indent="-685800" algn="l">
              <a:buFont typeface="Arial"/>
              <a:buChar char="•"/>
            </a:pPr>
            <a:r>
              <a:rPr lang="en-US" i="1" dirty="0"/>
              <a:t>Tool Station: </a:t>
            </a:r>
            <a:r>
              <a:rPr lang="en-US" dirty="0"/>
              <a:t>Simple Hand Tools   </a:t>
            </a:r>
          </a:p>
        </p:txBody>
      </p:sp>
      <p:pic>
        <p:nvPicPr>
          <p:cNvPr id="9" name="Picture Placeholder 8"/>
          <p:cNvPicPr>
            <a:picLocks noGrp="1" noChangeAspect="1"/>
          </p:cNvPicPr>
          <p:nvPr>
            <p:ph type="pic" sz="quarter" idx="10"/>
          </p:nvPr>
        </p:nvPicPr>
        <p:blipFill>
          <a:blip r:embed="rId3">
            <a:extLst>
              <a:ext uri="{28A0092B-C50C-407E-A947-70E740481C1C}">
                <a14:useLocalDpi xmlns:a14="http://schemas.microsoft.com/office/drawing/2010/main"/>
              </a:ext>
            </a:extLst>
          </a:blip>
          <a:stretch>
            <a:fillRect/>
          </a:stretch>
        </p:blipFill>
        <p:spPr>
          <a:xfrm>
            <a:off x="6540500" y="1119583"/>
            <a:ext cx="6464300" cy="7476283"/>
          </a:xfrm>
        </p:spPr>
      </p:pic>
      <p:sp>
        <p:nvSpPr>
          <p:cNvPr id="13" name="TextBox 12"/>
          <p:cNvSpPr txBox="1"/>
          <p:nvPr/>
        </p:nvSpPr>
        <p:spPr>
          <a:xfrm rot="5400000">
            <a:off x="-2516505" y="6174105"/>
            <a:ext cx="56896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3083C2"/>
                </a:solidFill>
                <a:effectLst/>
                <a:uFillTx/>
                <a:latin typeface="Trebuchet MS"/>
                <a:ea typeface="+mn-ea"/>
                <a:cs typeface="Trebuchet MS"/>
                <a:sym typeface="Helvetica Light"/>
              </a:rPr>
              <a:t>Conceptualizing, p. 8, 14</a:t>
            </a:r>
          </a:p>
        </p:txBody>
      </p:sp>
    </p:spTree>
    <p:extLst>
      <p:ext uri="{BB962C8B-B14F-4D97-AF65-F5344CB8AC3E}">
        <p14:creationId xmlns:p14="http://schemas.microsoft.com/office/powerpoint/2010/main" val="15769007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800" dirty="0"/>
              <a:t>Introduction to fabrication</a:t>
            </a:r>
          </a:p>
        </p:txBody>
      </p:sp>
      <p:sp>
        <p:nvSpPr>
          <p:cNvPr id="2" name="Text Placeholder 1"/>
          <p:cNvSpPr>
            <a:spLocks noGrp="1"/>
          </p:cNvSpPr>
          <p:nvPr>
            <p:ph type="body" idx="1"/>
          </p:nvPr>
        </p:nvSpPr>
        <p:spPr/>
        <p:txBody>
          <a:bodyPr>
            <a:normAutofit fontScale="92500" lnSpcReduction="10000"/>
          </a:bodyPr>
          <a:lstStyle/>
          <a:p>
            <a:pPr algn="l"/>
            <a:r>
              <a:rPr lang="en-US" dirty="0"/>
              <a:t>Adds more robust consumables/tools </a:t>
            </a:r>
          </a:p>
          <a:p>
            <a:pPr marL="685800" indent="-685800" algn="l">
              <a:buFont typeface="Arial"/>
              <a:buChar char="•"/>
            </a:pPr>
            <a:r>
              <a:rPr lang="en-US" i="1" dirty="0"/>
              <a:t>Pantry:</a:t>
            </a:r>
            <a:r>
              <a:rPr lang="en-US" dirty="0"/>
              <a:t> PVC pipe and Doweling  </a:t>
            </a:r>
          </a:p>
          <a:p>
            <a:pPr marL="685800" indent="-685800" algn="l">
              <a:buFont typeface="Arial"/>
              <a:buChar char="•"/>
            </a:pPr>
            <a:r>
              <a:rPr lang="en-US" i="1" dirty="0"/>
              <a:t>Tool Crib: </a:t>
            </a:r>
            <a:r>
              <a:rPr lang="en-US" dirty="0"/>
              <a:t>Power Tools</a:t>
            </a:r>
          </a:p>
        </p:txBody>
      </p:sp>
      <p:pic>
        <p:nvPicPr>
          <p:cNvPr id="9" name="Picture Placeholder 8"/>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7175787" y="0"/>
            <a:ext cx="5829013" cy="8474400"/>
          </a:xfrm>
        </p:spPr>
      </p:pic>
      <p:sp>
        <p:nvSpPr>
          <p:cNvPr id="10" name="TextBox 9"/>
          <p:cNvSpPr txBox="1"/>
          <p:nvPr/>
        </p:nvSpPr>
        <p:spPr>
          <a:xfrm rot="5400000">
            <a:off x="-2516505" y="6174105"/>
            <a:ext cx="56896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3083C2"/>
                </a:solidFill>
                <a:effectLst/>
                <a:uFillTx/>
                <a:latin typeface="Trebuchet MS"/>
                <a:ea typeface="+mn-ea"/>
                <a:cs typeface="Trebuchet MS"/>
                <a:sym typeface="Helvetica Light"/>
              </a:rPr>
              <a:t>Conceptualizing, p. 8, 14</a:t>
            </a:r>
          </a:p>
        </p:txBody>
      </p:sp>
    </p:spTree>
    <p:extLst>
      <p:ext uri="{BB962C8B-B14F-4D97-AF65-F5344CB8AC3E}">
        <p14:creationId xmlns:p14="http://schemas.microsoft.com/office/powerpoint/2010/main" val="134941031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1" y="444501"/>
            <a:ext cx="11099800" cy="2159000"/>
          </a:xfrm>
        </p:spPr>
        <p:txBody>
          <a:bodyPr>
            <a:noAutofit/>
          </a:bodyPr>
          <a:lstStyle/>
          <a:p>
            <a:r>
              <a:rPr lang="en-US" sz="7600" dirty="0"/>
              <a:t>Applying content and skill sets</a:t>
            </a:r>
          </a:p>
        </p:txBody>
      </p:sp>
      <p:sp>
        <p:nvSpPr>
          <p:cNvPr id="9" name="Text Placeholder 8"/>
          <p:cNvSpPr>
            <a:spLocks noGrp="1"/>
          </p:cNvSpPr>
          <p:nvPr>
            <p:ph type="body" idx="1"/>
          </p:nvPr>
        </p:nvSpPr>
        <p:spPr>
          <a:xfrm>
            <a:off x="952500" y="3187638"/>
            <a:ext cx="5334000" cy="5575300"/>
          </a:xfrm>
        </p:spPr>
        <p:txBody>
          <a:bodyPr>
            <a:normAutofit/>
          </a:bodyPr>
          <a:lstStyle/>
          <a:p>
            <a:pPr marL="0" indent="0">
              <a:buNone/>
            </a:pPr>
            <a:r>
              <a:rPr lang="en-US" dirty="0"/>
              <a:t>A well-crafted </a:t>
            </a:r>
            <a:r>
              <a:rPr lang="en-US" b="1" dirty="0">
                <a:solidFill>
                  <a:srgbClr val="F79416"/>
                </a:solidFill>
              </a:rPr>
              <a:t>Design Challenge </a:t>
            </a:r>
            <a:r>
              <a:rPr lang="en-US" dirty="0"/>
              <a:t>fosters</a:t>
            </a:r>
          </a:p>
          <a:p>
            <a:r>
              <a:rPr lang="en-US" dirty="0"/>
              <a:t>Heads-in (content)</a:t>
            </a:r>
          </a:p>
          <a:p>
            <a:r>
              <a:rPr lang="en-US" dirty="0"/>
              <a:t>Hands-on (skill sets)</a:t>
            </a:r>
          </a:p>
          <a:p>
            <a:r>
              <a:rPr lang="en-US" dirty="0"/>
              <a:t>Demonstrations of how we know things</a:t>
            </a:r>
          </a:p>
        </p:txBody>
      </p:sp>
      <p:pic>
        <p:nvPicPr>
          <p:cNvPr id="4" name="Picture Placeholder 3" descr="15coat.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ln>
            <a:noFill/>
          </a:ln>
        </p:spPr>
      </p:pic>
      <p:pic>
        <p:nvPicPr>
          <p:cNvPr id="6" name="Picture 5" descr="15below.jpg"/>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233433">
            <a:off x="6788152" y="7588255"/>
            <a:ext cx="5549900" cy="1168400"/>
          </a:xfrm>
          <a:prstGeom prst="rect">
            <a:avLst/>
          </a:prstGeom>
        </p:spPr>
      </p:pic>
      <p:sp>
        <p:nvSpPr>
          <p:cNvPr id="7" name="TextBox 6"/>
          <p:cNvSpPr txBox="1"/>
          <p:nvPr/>
        </p:nvSpPr>
        <p:spPr>
          <a:xfrm rot="5400000">
            <a:off x="-2211705" y="6478905"/>
            <a:ext cx="50800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3083C2"/>
                </a:solidFill>
                <a:effectLst/>
                <a:uFillTx/>
                <a:latin typeface="Trebuchet MS"/>
                <a:ea typeface="+mn-ea"/>
                <a:cs typeface="Trebuchet MS"/>
                <a:sym typeface="Helvetica Light"/>
              </a:rPr>
              <a:t>Conceptualizing, p. 8</a:t>
            </a:r>
          </a:p>
        </p:txBody>
      </p:sp>
      <p:sp>
        <p:nvSpPr>
          <p:cNvPr id="8" name="Action Button: Help 7">
            <a:hlinkClick r:id="rId5" action="ppaction://hlinksldjump" highlightClick="1"/>
          </p:cNvPr>
          <p:cNvSpPr/>
          <p:nvPr/>
        </p:nvSpPr>
        <p:spPr>
          <a:xfrm>
            <a:off x="6077619" y="8382751"/>
            <a:ext cx="900000" cy="900000"/>
          </a:xfrm>
          <a:prstGeom prst="actionButtonHelp">
            <a:avLst/>
          </a:prstGeom>
          <a:solidFill>
            <a:srgbClr val="F79416"/>
          </a:solid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13828251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015200" y="5724000"/>
            <a:ext cx="3103200" cy="2819401"/>
          </a:xfrm>
        </p:spPr>
        <p:txBody>
          <a:bodyPr>
            <a:normAutofit/>
          </a:bodyPr>
          <a:lstStyle/>
          <a:p>
            <a:pPr algn="ctr"/>
            <a:r>
              <a:rPr lang="en-US" sz="2800" b="1" dirty="0"/>
              <a:t>Inquiry Question </a:t>
            </a:r>
            <a:r>
              <a:rPr lang="en-US" sz="2800" dirty="0"/>
              <a:t>encourages </a:t>
            </a:r>
          </a:p>
          <a:p>
            <a:pPr algn="ctr"/>
            <a:r>
              <a:rPr lang="en-US" sz="2800" dirty="0"/>
              <a:t>exploration of and engagement with the curriculum</a:t>
            </a:r>
          </a:p>
        </p:txBody>
      </p:sp>
      <p:pic>
        <p:nvPicPr>
          <p:cNvPr id="9" name="Picture Placeholder 8" descr="IMG_8701.jpg"/>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a:xfrm>
            <a:off x="4953000" y="1706400"/>
            <a:ext cx="3102828" cy="3776400"/>
          </a:xfrm>
        </p:spPr>
      </p:pic>
      <p:pic>
        <p:nvPicPr>
          <p:cNvPr id="8" name="Picture Placeholder 7"/>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a:stretch/>
        </p:blipFill>
        <p:spPr>
          <a:xfrm>
            <a:off x="1016000" y="1706759"/>
            <a:ext cx="3103200" cy="3774682"/>
          </a:xfrm>
        </p:spPr>
      </p:pic>
      <p:pic>
        <p:nvPicPr>
          <p:cNvPr id="10" name="Picture Placeholder 9"/>
          <p:cNvPicPr>
            <a:picLocks noGrp="1" noChangeAspect="1"/>
          </p:cNvPicPr>
          <p:nvPr>
            <p:ph type="pic" sz="quarter" idx="18"/>
          </p:nvPr>
        </p:nvPicPr>
        <p:blipFill rotWithShape="1">
          <a:blip r:embed="rId5" cstate="screen">
            <a:extLst>
              <a:ext uri="{28A0092B-C50C-407E-A947-70E740481C1C}">
                <a14:useLocalDpi xmlns:a14="http://schemas.microsoft.com/office/drawing/2010/main"/>
              </a:ext>
            </a:extLst>
          </a:blip>
          <a:srcRect/>
          <a:stretch/>
        </p:blipFill>
        <p:spPr>
          <a:xfrm>
            <a:off x="8839199" y="1706400"/>
            <a:ext cx="3103200" cy="3776400"/>
          </a:xfrm>
        </p:spPr>
      </p:pic>
      <p:sp>
        <p:nvSpPr>
          <p:cNvPr id="6" name="Text Placeholder 5"/>
          <p:cNvSpPr>
            <a:spLocks noGrp="1"/>
          </p:cNvSpPr>
          <p:nvPr>
            <p:ph type="body" sz="quarter" idx="19"/>
          </p:nvPr>
        </p:nvSpPr>
        <p:spPr>
          <a:xfrm>
            <a:off x="4953600" y="5724000"/>
            <a:ext cx="3103200" cy="3098800"/>
          </a:xfrm>
        </p:spPr>
        <p:txBody>
          <a:bodyPr>
            <a:normAutofit lnSpcReduction="10000"/>
          </a:bodyPr>
          <a:lstStyle/>
          <a:p>
            <a:pPr algn="ctr"/>
            <a:r>
              <a:rPr lang="en-US" sz="2800" b="1" dirty="0"/>
              <a:t>Problem Solving </a:t>
            </a:r>
            <a:r>
              <a:rPr lang="en-US" sz="2800" dirty="0"/>
              <a:t>introduces </a:t>
            </a:r>
          </a:p>
          <a:p>
            <a:pPr algn="ctr"/>
            <a:r>
              <a:rPr lang="en-US" sz="2800" dirty="0"/>
              <a:t>five types </a:t>
            </a:r>
          </a:p>
          <a:p>
            <a:pPr algn="ctr"/>
            <a:r>
              <a:rPr lang="en-US" sz="2800" dirty="0"/>
              <a:t>of knowledge: facts, concepts, strategies, procedures and beliefs</a:t>
            </a:r>
          </a:p>
        </p:txBody>
      </p:sp>
      <p:sp>
        <p:nvSpPr>
          <p:cNvPr id="7" name="Text Placeholder 6"/>
          <p:cNvSpPr>
            <a:spLocks noGrp="1"/>
          </p:cNvSpPr>
          <p:nvPr>
            <p:ph type="body" sz="quarter" idx="20"/>
          </p:nvPr>
        </p:nvSpPr>
        <p:spPr>
          <a:xfrm>
            <a:off x="8838000" y="5724000"/>
            <a:ext cx="3103200" cy="3013600"/>
          </a:xfrm>
        </p:spPr>
        <p:txBody>
          <a:bodyPr>
            <a:noAutofit/>
          </a:bodyPr>
          <a:lstStyle/>
          <a:p>
            <a:pPr algn="ctr"/>
            <a:r>
              <a:rPr lang="en-US" sz="2800" b="1" dirty="0"/>
              <a:t>Scenarios</a:t>
            </a:r>
          </a:p>
          <a:p>
            <a:pPr algn="ctr"/>
            <a:r>
              <a:rPr lang="en-US" sz="2800" b="1" dirty="0"/>
              <a:t> </a:t>
            </a:r>
            <a:r>
              <a:rPr lang="en-US" sz="2800" dirty="0"/>
              <a:t>helps </a:t>
            </a:r>
          </a:p>
          <a:p>
            <a:pPr algn="ctr"/>
            <a:r>
              <a:rPr lang="en-US" sz="2800" dirty="0"/>
              <a:t>visualize context: environment, social, technical, political and economic concerns</a:t>
            </a:r>
          </a:p>
        </p:txBody>
      </p:sp>
      <p:sp>
        <p:nvSpPr>
          <p:cNvPr id="12" name="Title 2"/>
          <p:cNvSpPr txBox="1">
            <a:spLocks/>
          </p:cNvSpPr>
          <p:nvPr/>
        </p:nvSpPr>
        <p:spPr>
          <a:xfrm>
            <a:off x="857197" y="354949"/>
            <a:ext cx="11290348" cy="1454505"/>
          </a:xfrm>
          <a:prstGeom prst="rect">
            <a:avLst/>
          </a:prstGeom>
        </p:spPr>
        <p:txBody>
          <a:bodyPr/>
          <a:lstStyle>
            <a:lvl1pPr algn="ctr" defTabSz="584170">
              <a:defRPr sz="7200" b="0" i="0" cap="all" dirty="0">
                <a:latin typeface="Arial Rounded MT Bold"/>
                <a:ea typeface="Multicolore "/>
                <a:cs typeface="Arial Rounded MT Bold"/>
                <a:sym typeface="Multicolore "/>
              </a:defRPr>
            </a:lvl1pPr>
            <a:lvl2pPr indent="228589" algn="ctr" defTabSz="584170">
              <a:defRPr sz="8000">
                <a:latin typeface="Multicolore "/>
                <a:ea typeface="Multicolore "/>
                <a:cs typeface="Multicolore "/>
                <a:sym typeface="Multicolore "/>
              </a:defRPr>
            </a:lvl2pPr>
            <a:lvl3pPr indent="457176" algn="ctr" defTabSz="584170">
              <a:defRPr sz="8000">
                <a:latin typeface="Multicolore "/>
                <a:ea typeface="Multicolore "/>
                <a:cs typeface="Multicolore "/>
                <a:sym typeface="Multicolore "/>
              </a:defRPr>
            </a:lvl3pPr>
            <a:lvl4pPr indent="685765" algn="ctr" defTabSz="584170">
              <a:defRPr sz="8000">
                <a:latin typeface="Multicolore "/>
                <a:ea typeface="Multicolore "/>
                <a:cs typeface="Multicolore "/>
                <a:sym typeface="Multicolore "/>
              </a:defRPr>
            </a:lvl4pPr>
            <a:lvl5pPr indent="914354" algn="ctr" defTabSz="584170">
              <a:defRPr sz="8000">
                <a:latin typeface="Multicolore "/>
                <a:ea typeface="Multicolore "/>
                <a:cs typeface="Multicolore "/>
                <a:sym typeface="Multicolore "/>
              </a:defRPr>
            </a:lvl5pPr>
            <a:lvl6pPr indent="1142941" algn="ctr" defTabSz="584170">
              <a:defRPr sz="8000">
                <a:latin typeface="Multicolore "/>
                <a:ea typeface="Multicolore "/>
                <a:cs typeface="Multicolore "/>
                <a:sym typeface="Multicolore "/>
              </a:defRPr>
            </a:lvl6pPr>
            <a:lvl7pPr indent="1371530" algn="ctr" defTabSz="584170">
              <a:defRPr sz="8000">
                <a:latin typeface="Multicolore "/>
                <a:ea typeface="Multicolore "/>
                <a:cs typeface="Multicolore "/>
                <a:sym typeface="Multicolore "/>
              </a:defRPr>
            </a:lvl7pPr>
            <a:lvl8pPr indent="1600119" algn="ctr" defTabSz="584170">
              <a:defRPr sz="8000">
                <a:latin typeface="Multicolore "/>
                <a:ea typeface="Multicolore "/>
                <a:cs typeface="Multicolore "/>
                <a:sym typeface="Multicolore "/>
              </a:defRPr>
            </a:lvl8pPr>
            <a:lvl9pPr indent="1828706" algn="ctr" defTabSz="584170">
              <a:defRPr sz="8000">
                <a:latin typeface="Multicolore "/>
                <a:ea typeface="Multicolore "/>
                <a:cs typeface="Multicolore "/>
                <a:sym typeface="Multicolore "/>
              </a:defRPr>
            </a:lvl9pPr>
          </a:lstStyle>
          <a:p>
            <a:r>
              <a:rPr lang="en-US" sz="5400" dirty="0"/>
              <a:t>Approaches to challenges</a:t>
            </a:r>
          </a:p>
        </p:txBody>
      </p:sp>
      <p:sp>
        <p:nvSpPr>
          <p:cNvPr id="13" name="TextBox 12"/>
          <p:cNvSpPr txBox="1"/>
          <p:nvPr/>
        </p:nvSpPr>
        <p:spPr>
          <a:xfrm rot="5400000">
            <a:off x="-2211705" y="6478905"/>
            <a:ext cx="50800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3083C2"/>
                </a:solidFill>
                <a:effectLst/>
                <a:uFillTx/>
                <a:latin typeface="Trebuchet MS"/>
                <a:ea typeface="+mn-ea"/>
                <a:cs typeface="Trebuchet MS"/>
                <a:sym typeface="Helvetica Light"/>
              </a:rPr>
              <a:t>Conceptualizing, p.15</a:t>
            </a:r>
          </a:p>
        </p:txBody>
      </p:sp>
    </p:spTree>
    <p:extLst>
      <p:ext uri="{BB962C8B-B14F-4D97-AF65-F5344CB8AC3E}">
        <p14:creationId xmlns:p14="http://schemas.microsoft.com/office/powerpoint/2010/main" val="279444181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635000"/>
            <a:ext cx="5334000" cy="2895600"/>
          </a:xfrm>
        </p:spPr>
        <p:txBody>
          <a:bodyPr>
            <a:noAutofit/>
          </a:bodyPr>
          <a:lstStyle/>
          <a:p>
            <a:pPr algn="l"/>
            <a:r>
              <a:rPr lang="en-US" sz="4800" dirty="0">
                <a:solidFill>
                  <a:srgbClr val="F79416"/>
                </a:solidFill>
              </a:rPr>
              <a:t>Integrating </a:t>
            </a:r>
            <a:r>
              <a:rPr lang="en-US" sz="4800" dirty="0"/>
              <a:t>curricular competencies </a:t>
            </a:r>
          </a:p>
        </p:txBody>
      </p:sp>
      <p:sp>
        <p:nvSpPr>
          <p:cNvPr id="3" name="Text Placeholder 2"/>
          <p:cNvSpPr>
            <a:spLocks noGrp="1"/>
          </p:cNvSpPr>
          <p:nvPr>
            <p:ph type="body" idx="1"/>
          </p:nvPr>
        </p:nvSpPr>
        <p:spPr>
          <a:xfrm>
            <a:off x="952500" y="3733800"/>
            <a:ext cx="5542683" cy="5003800"/>
          </a:xfrm>
        </p:spPr>
        <p:txBody>
          <a:bodyPr>
            <a:normAutofit fontScale="77500" lnSpcReduction="20000"/>
          </a:bodyPr>
          <a:lstStyle/>
          <a:p>
            <a:pPr algn="l"/>
            <a:r>
              <a:rPr lang="en-US" b="1" dirty="0">
                <a:solidFill>
                  <a:schemeClr val="tx1"/>
                </a:solidFill>
              </a:rPr>
              <a:t>Integrated framework examples:</a:t>
            </a:r>
          </a:p>
          <a:p>
            <a:pPr algn="l"/>
            <a:endParaRPr lang="en-US" b="1" dirty="0">
              <a:solidFill>
                <a:schemeClr val="tx1"/>
              </a:solidFill>
            </a:endParaRPr>
          </a:p>
          <a:p>
            <a:pPr marL="685800" indent="-685800" algn="l">
              <a:buFont typeface="Arial"/>
              <a:buChar char="•"/>
            </a:pPr>
            <a:r>
              <a:rPr lang="en-US" b="1" dirty="0">
                <a:solidFill>
                  <a:schemeClr val="tx1"/>
                </a:solidFill>
              </a:rPr>
              <a:t>ADST</a:t>
            </a:r>
            <a:r>
              <a:rPr lang="en-US" dirty="0">
                <a:solidFill>
                  <a:schemeClr val="tx1"/>
                </a:solidFill>
              </a:rPr>
              <a:t>: </a:t>
            </a:r>
            <a:r>
              <a:rPr lang="en-US" dirty="0"/>
              <a:t>Applied Design, Skills and Technologies </a:t>
            </a:r>
          </a:p>
          <a:p>
            <a:pPr marL="685800" indent="-685800" algn="l">
              <a:buFont typeface="Arial"/>
              <a:buChar char="•"/>
            </a:pPr>
            <a:endParaRPr lang="en-US" dirty="0"/>
          </a:p>
          <a:p>
            <a:pPr marL="685800" indent="-685800" algn="l">
              <a:buFont typeface="Arial"/>
              <a:buChar char="•"/>
            </a:pPr>
            <a:r>
              <a:rPr lang="en-US" b="1" dirty="0" err="1">
                <a:solidFill>
                  <a:srgbClr val="000000"/>
                </a:solidFill>
              </a:rPr>
              <a:t>STEM</a:t>
            </a:r>
            <a:r>
              <a:rPr lang="en-US" b="1" baseline="-25000" dirty="0" err="1">
                <a:solidFill>
                  <a:srgbClr val="000000"/>
                </a:solidFill>
              </a:rPr>
              <a:t>x</a:t>
            </a:r>
            <a:r>
              <a:rPr lang="en-US" dirty="0">
                <a:solidFill>
                  <a:srgbClr val="000000"/>
                </a:solidFill>
              </a:rPr>
              <a:t>: </a:t>
            </a:r>
            <a:r>
              <a:rPr lang="en-US" dirty="0"/>
              <a:t>Science, Technologies, Engineering, Mathematics — User Experiences</a:t>
            </a:r>
          </a:p>
          <a:p>
            <a:pPr marL="685800" indent="-685800" algn="l">
              <a:buFont typeface="Arial"/>
              <a:buChar char="•"/>
            </a:pPr>
            <a:endParaRPr lang="en-US" dirty="0"/>
          </a:p>
          <a:p>
            <a:pPr marL="685800" indent="-685800" algn="l">
              <a:buFont typeface="Arial"/>
              <a:buChar char="•"/>
            </a:pPr>
            <a:endParaRPr lang="en-US" dirty="0"/>
          </a:p>
        </p:txBody>
      </p:sp>
      <p:pic>
        <p:nvPicPr>
          <p:cNvPr id="5" name="Picture Placeholder 4"/>
          <p:cNvPicPr>
            <a:picLocks noGrp="1"/>
          </p:cNvPicPr>
          <p:nvPr>
            <p:ph type="pic" sz="quarter" idx="10"/>
          </p:nvPr>
        </p:nvPicPr>
        <p:blipFill>
          <a:blip r:embed="rId3" cstate="print">
            <a:extLst>
              <a:ext uri="{28A0092B-C50C-407E-A947-70E740481C1C}">
                <a14:useLocalDpi xmlns:a14="http://schemas.microsoft.com/office/drawing/2010/main"/>
              </a:ext>
            </a:extLst>
          </a:blip>
          <a:stretch>
            <a:fillRect/>
          </a:stretch>
        </p:blipFill>
        <p:spPr>
          <a:xfrm>
            <a:off x="7683031" y="-1"/>
            <a:ext cx="5321769" cy="8412381"/>
          </a:xfrm>
        </p:spPr>
      </p:pic>
      <p:sp>
        <p:nvSpPr>
          <p:cNvPr id="7" name="TextBox 6"/>
          <p:cNvSpPr txBox="1"/>
          <p:nvPr/>
        </p:nvSpPr>
        <p:spPr>
          <a:xfrm rot="5400000">
            <a:off x="-2211705" y="6478905"/>
            <a:ext cx="50800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3083C2"/>
                </a:solidFill>
                <a:effectLst/>
                <a:uFillTx/>
                <a:latin typeface="Trebuchet MS"/>
                <a:ea typeface="+mn-ea"/>
                <a:cs typeface="Trebuchet MS"/>
                <a:sym typeface="Helvetica Light"/>
              </a:rPr>
              <a:t>Conceptualizing, p. 8</a:t>
            </a:r>
          </a:p>
        </p:txBody>
      </p:sp>
      <p:sp>
        <p:nvSpPr>
          <p:cNvPr id="8" name="Action Button: Help 7">
            <a:hlinkClick r:id="rId4" action="ppaction://hlinksldjump" highlightClick="1"/>
          </p:cNvPr>
          <p:cNvSpPr/>
          <p:nvPr/>
        </p:nvSpPr>
        <p:spPr>
          <a:xfrm>
            <a:off x="6077619" y="8382751"/>
            <a:ext cx="900000" cy="900000"/>
          </a:xfrm>
          <a:prstGeom prst="actionButtonHelp">
            <a:avLst/>
          </a:prstGeom>
          <a:solidFill>
            <a:srgbClr val="F79416"/>
          </a:solid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20802296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70000" lnSpcReduction="20000"/>
          </a:bodyPr>
          <a:lstStyle/>
          <a:p>
            <a:pPr marL="685800" indent="-685800">
              <a:buFont typeface="Arial"/>
              <a:buChar char="•"/>
            </a:pPr>
            <a:r>
              <a:rPr lang="en-US" sz="4800" dirty="0"/>
              <a:t>Nurturing a flow of innovative and creative thinking </a:t>
            </a:r>
          </a:p>
          <a:p>
            <a:pPr marL="685800" indent="-685800">
              <a:buFont typeface="Arial"/>
              <a:buChar char="•"/>
            </a:pPr>
            <a:r>
              <a:rPr lang="en-US" sz="4800" dirty="0"/>
              <a:t>Fueled by curiosity</a:t>
            </a:r>
          </a:p>
          <a:p>
            <a:pPr marL="685800" indent="-685800">
              <a:buFont typeface="Arial"/>
              <a:buChar char="•"/>
            </a:pPr>
            <a:r>
              <a:rPr lang="en-US" sz="4800" dirty="0"/>
              <a:t>Supported by ‘</a:t>
            </a:r>
            <a:r>
              <a:rPr lang="en-US" sz="4800" dirty="0" err="1"/>
              <a:t>thinkering</a:t>
            </a:r>
            <a:r>
              <a:rPr lang="en-US" sz="4800" dirty="0"/>
              <a:t>’ — a nimble, lateral and connected thinking</a:t>
            </a:r>
          </a:p>
          <a:p>
            <a:pPr marL="685800" indent="-685800">
              <a:buFont typeface="Arial"/>
              <a:buChar char="•"/>
            </a:pPr>
            <a:r>
              <a:rPr lang="en-US" sz="4800" dirty="0"/>
              <a:t>Gained through personal empowerment and agency</a:t>
            </a:r>
          </a:p>
          <a:p>
            <a:pPr marL="685800" indent="-685800">
              <a:buFont typeface="Arial"/>
              <a:buChar char="•"/>
            </a:pPr>
            <a:r>
              <a:rPr lang="en-US" sz="4800" dirty="0"/>
              <a:t>Building confidence for risk-taking and exploration</a:t>
            </a:r>
          </a:p>
        </p:txBody>
      </p:sp>
      <p:sp>
        <p:nvSpPr>
          <p:cNvPr id="3" name="Title 2"/>
          <p:cNvSpPr>
            <a:spLocks noGrp="1"/>
          </p:cNvSpPr>
          <p:nvPr>
            <p:ph type="title"/>
          </p:nvPr>
        </p:nvSpPr>
        <p:spPr>
          <a:xfrm>
            <a:off x="952501" y="354950"/>
            <a:ext cx="11099800" cy="2339102"/>
          </a:xfrm>
        </p:spPr>
        <p:txBody>
          <a:bodyPr/>
          <a:lstStyle/>
          <a:p>
            <a:r>
              <a:rPr lang="en-US" dirty="0"/>
              <a:t>Intentional Mindset</a:t>
            </a:r>
          </a:p>
        </p:txBody>
      </p:sp>
      <p:sp>
        <p:nvSpPr>
          <p:cNvPr id="4" name="TextBox 3"/>
          <p:cNvSpPr txBox="1"/>
          <p:nvPr/>
        </p:nvSpPr>
        <p:spPr>
          <a:xfrm rot="5400000">
            <a:off x="-2795905" y="5843905"/>
            <a:ext cx="63500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3083C2"/>
                </a:solidFill>
                <a:effectLst/>
                <a:uFillTx/>
                <a:latin typeface="Trebuchet MS"/>
                <a:ea typeface="+mn-ea"/>
                <a:cs typeface="Trebuchet MS"/>
                <a:sym typeface="Helvetica Light"/>
              </a:rPr>
              <a:t>Conceptualizing, pp. 11-12</a:t>
            </a:r>
          </a:p>
        </p:txBody>
      </p:sp>
    </p:spTree>
    <p:extLst>
      <p:ext uri="{BB962C8B-B14F-4D97-AF65-F5344CB8AC3E}">
        <p14:creationId xmlns:p14="http://schemas.microsoft.com/office/powerpoint/2010/main" val="384987853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normAutofit fontScale="92500"/>
          </a:bodyPr>
          <a:lstStyle/>
          <a:p>
            <a:pPr marL="0" indent="0">
              <a:buNone/>
            </a:pPr>
            <a:r>
              <a:rPr lang="en-US" dirty="0"/>
              <a:t>Presenter: </a:t>
            </a:r>
          </a:p>
          <a:p>
            <a:pPr marL="0" indent="0">
              <a:buNone/>
            </a:pPr>
            <a:r>
              <a:rPr lang="en-US" dirty="0"/>
              <a:t>Susan Crichton, Director, Innovative Learning Centre (ILC)</a:t>
            </a:r>
          </a:p>
          <a:p>
            <a:pPr marL="0" indent="0">
              <a:buNone/>
            </a:pPr>
            <a:r>
              <a:rPr lang="en-US" dirty="0"/>
              <a:t>Director, Faculty of Education</a:t>
            </a:r>
          </a:p>
          <a:p>
            <a:pPr marL="0" indent="0">
              <a:buNone/>
            </a:pPr>
            <a:r>
              <a:rPr lang="en-US" dirty="0"/>
              <a:t>UBC’s Okanagan Campus</a:t>
            </a:r>
          </a:p>
        </p:txBody>
      </p:sp>
      <p:sp>
        <p:nvSpPr>
          <p:cNvPr id="3" name="Title 2"/>
          <p:cNvSpPr>
            <a:spLocks noGrp="1"/>
          </p:cNvSpPr>
          <p:nvPr>
            <p:ph type="title"/>
          </p:nvPr>
        </p:nvSpPr>
        <p:spPr>
          <a:xfrm>
            <a:off x="606216" y="170284"/>
            <a:ext cx="12037739" cy="2708434"/>
          </a:xfrm>
        </p:spPr>
        <p:txBody>
          <a:bodyPr/>
          <a:lstStyle/>
          <a:p>
            <a:r>
              <a:rPr lang="en-US" sz="8800" dirty="0"/>
              <a:t>Making a case for </a:t>
            </a:r>
            <a:r>
              <a:rPr lang="en-US" sz="8800" dirty="0">
                <a:solidFill>
                  <a:srgbClr val="F79416"/>
                </a:solidFill>
              </a:rPr>
              <a:t>making</a:t>
            </a:r>
          </a:p>
        </p:txBody>
      </p:sp>
      <p:sp>
        <p:nvSpPr>
          <p:cNvPr id="4" name="Action Button: Movie 3">
            <a:hlinkClick r:id="rId3" highlightClick="1"/>
          </p:cNvPr>
          <p:cNvSpPr/>
          <p:nvPr/>
        </p:nvSpPr>
        <p:spPr>
          <a:xfrm>
            <a:off x="5946702" y="8458172"/>
            <a:ext cx="1299036" cy="900000"/>
          </a:xfrm>
          <a:prstGeom prst="actionButtonMovie">
            <a:avLst/>
          </a:prstGeom>
          <a:solidFill>
            <a:srgbClr val="F79416"/>
          </a:solid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Placeholder 6">
            <a:hlinkClick r:id="rId3" highlightClick="1"/>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3250" y="2889360"/>
            <a:ext cx="3510729" cy="5280137"/>
          </a:xfrm>
          <a:prstGeom prst="rect">
            <a:avLst/>
          </a:prstGeom>
          <a:ln w="12700">
            <a:noFill/>
            <a:miter lim="400000"/>
          </a:ln>
          <a:extLst>
            <a:ext uri="{C572A759-6A51-4108-AA02-DFA0A04FC94B}">
              <ma14:wrappingTextBoxFlag xmlns="" xmlns:ma14="http://schemas.microsoft.com/office/mac/drawingml/2011/main" val="1"/>
            </a:ext>
          </a:extLst>
        </p:spPr>
      </p:pic>
      <p:sp>
        <p:nvSpPr>
          <p:cNvPr id="8" name="TextBox 7"/>
          <p:cNvSpPr txBox="1"/>
          <p:nvPr/>
        </p:nvSpPr>
        <p:spPr>
          <a:xfrm rot="5400000">
            <a:off x="-2668905" y="5970905"/>
            <a:ext cx="60960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3083C2"/>
                </a:solidFill>
                <a:effectLst/>
                <a:uFillTx/>
                <a:latin typeface="Trebuchet MS"/>
                <a:ea typeface="+mn-ea"/>
                <a:cs typeface="Trebuchet MS"/>
                <a:sym typeface="Helvetica Light"/>
              </a:rPr>
              <a:t>Conceptualizing, pp. 6-8</a:t>
            </a:r>
          </a:p>
        </p:txBody>
      </p:sp>
    </p:spTree>
    <p:extLst>
      <p:ext uri="{BB962C8B-B14F-4D97-AF65-F5344CB8AC3E}">
        <p14:creationId xmlns:p14="http://schemas.microsoft.com/office/powerpoint/2010/main" val="340386161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6600" dirty="0"/>
              <a:t>What is </a:t>
            </a:r>
            <a:r>
              <a:rPr lang="en-US" sz="6600" dirty="0">
                <a:solidFill>
                  <a:srgbClr val="F79416"/>
                </a:solidFill>
              </a:rPr>
              <a:t>Design thinking</a:t>
            </a:r>
            <a:r>
              <a:rPr lang="en-US" sz="6600" dirty="0"/>
              <a:t>?</a:t>
            </a:r>
            <a:endParaRPr lang="en-US" sz="6600" dirty="0">
              <a:solidFill>
                <a:schemeClr val="tx1"/>
              </a:solidFill>
            </a:endParaRPr>
          </a:p>
        </p:txBody>
      </p:sp>
      <p:sp>
        <p:nvSpPr>
          <p:cNvPr id="3" name="Text Placeholder 2"/>
          <p:cNvSpPr>
            <a:spLocks noGrp="1"/>
          </p:cNvSpPr>
          <p:nvPr>
            <p:ph type="body" idx="1"/>
          </p:nvPr>
        </p:nvSpPr>
        <p:spPr>
          <a:xfrm>
            <a:off x="952500" y="4768850"/>
            <a:ext cx="5561658" cy="4171950"/>
          </a:xfrm>
        </p:spPr>
        <p:txBody>
          <a:bodyPr>
            <a:normAutofit fontScale="92500" lnSpcReduction="10000"/>
          </a:bodyPr>
          <a:lstStyle/>
          <a:p>
            <a:pPr algn="l"/>
            <a:r>
              <a:rPr lang="en-US" dirty="0"/>
              <a:t>A way of thinking through a series of discussions and negotiations informing the collaborative development of a solution</a:t>
            </a:r>
          </a:p>
        </p:txBody>
      </p:sp>
      <p:pic>
        <p:nvPicPr>
          <p:cNvPr id="5" name="Picture Placeholder 4"/>
          <p:cNvPicPr>
            <a:picLocks noGrp="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6960768" y="0"/>
            <a:ext cx="6084000" cy="4914000"/>
          </a:xfrm>
        </p:spPr>
      </p:pic>
      <p:sp>
        <p:nvSpPr>
          <p:cNvPr id="6" name="TextBox 5"/>
          <p:cNvSpPr txBox="1"/>
          <p:nvPr/>
        </p:nvSpPr>
        <p:spPr>
          <a:xfrm rot="5400000">
            <a:off x="-2668905" y="5970905"/>
            <a:ext cx="60960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3083C2"/>
                </a:solidFill>
                <a:effectLst/>
                <a:uFillTx/>
                <a:latin typeface="Trebuchet MS"/>
                <a:ea typeface="+mn-ea"/>
                <a:cs typeface="Trebuchet MS"/>
                <a:sym typeface="Helvetica Light"/>
              </a:rPr>
              <a:t>Conceptualizing, pp. 16-19</a:t>
            </a:r>
          </a:p>
        </p:txBody>
      </p:sp>
      <p:pic>
        <p:nvPicPr>
          <p:cNvPr id="4" name="Picture 3" descr="IMG_226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400" y="3606800"/>
            <a:ext cx="6084000" cy="4563000"/>
          </a:xfrm>
          <a:prstGeom prst="rect">
            <a:avLst/>
          </a:prstGeom>
        </p:spPr>
      </p:pic>
      <p:sp>
        <p:nvSpPr>
          <p:cNvPr id="7" name="Action Button: Help 6">
            <a:hlinkClick r:id="rId5" action="ppaction://hlinksldjump" highlightClick="1"/>
          </p:cNvPr>
          <p:cNvSpPr/>
          <p:nvPr/>
        </p:nvSpPr>
        <p:spPr>
          <a:xfrm>
            <a:off x="6077619" y="8382751"/>
            <a:ext cx="900000" cy="900000"/>
          </a:xfrm>
          <a:prstGeom prst="actionButtonHelp">
            <a:avLst/>
          </a:prstGeom>
          <a:solidFill>
            <a:srgbClr val="F79416"/>
          </a:solid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25330444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normAutofit/>
          </a:bodyPr>
          <a:lstStyle/>
          <a:p>
            <a:pPr marL="0" indent="0">
              <a:buNone/>
            </a:pPr>
            <a:r>
              <a:rPr lang="en-US" dirty="0"/>
              <a:t>Introduction: </a:t>
            </a:r>
            <a:br>
              <a:rPr lang="en-US" dirty="0"/>
            </a:br>
            <a:r>
              <a:rPr lang="en-US" dirty="0"/>
              <a:t>Susan Crichton, </a:t>
            </a:r>
            <a:br>
              <a:rPr lang="en-US" dirty="0"/>
            </a:br>
            <a:r>
              <a:rPr lang="en-US" sz="3000" dirty="0"/>
              <a:t>Director, Innovative Learning Centre (ILC)</a:t>
            </a:r>
            <a:br>
              <a:rPr lang="en-US" sz="3000" dirty="0"/>
            </a:br>
            <a:r>
              <a:rPr lang="en-US" sz="3000" dirty="0"/>
              <a:t>Director, Faculty of Education</a:t>
            </a:r>
            <a:br>
              <a:rPr lang="en-US" sz="3000" dirty="0"/>
            </a:br>
            <a:r>
              <a:rPr lang="en-US" sz="3000" dirty="0"/>
              <a:t>UBC’s Okanagan Campus</a:t>
            </a:r>
          </a:p>
          <a:p>
            <a:pPr marL="0" indent="0">
              <a:buNone/>
            </a:pPr>
            <a:r>
              <a:rPr lang="en-US" dirty="0"/>
              <a:t>Presenter: </a:t>
            </a:r>
            <a:br>
              <a:rPr lang="en-US" dirty="0"/>
            </a:br>
            <a:r>
              <a:rPr lang="en-US" dirty="0"/>
              <a:t>Shane Austin</a:t>
            </a:r>
            <a:br>
              <a:rPr lang="en-US" dirty="0"/>
            </a:br>
            <a:r>
              <a:rPr lang="en-US" dirty="0"/>
              <a:t>Designer</a:t>
            </a:r>
          </a:p>
        </p:txBody>
      </p:sp>
      <p:sp>
        <p:nvSpPr>
          <p:cNvPr id="3" name="Title 2"/>
          <p:cNvSpPr>
            <a:spLocks noGrp="1"/>
          </p:cNvSpPr>
          <p:nvPr>
            <p:ph type="title"/>
          </p:nvPr>
        </p:nvSpPr>
        <p:spPr>
          <a:xfrm>
            <a:off x="606216" y="847392"/>
            <a:ext cx="12037739" cy="1354217"/>
          </a:xfrm>
        </p:spPr>
        <p:txBody>
          <a:bodyPr/>
          <a:lstStyle/>
          <a:p>
            <a:r>
              <a:rPr lang="en-US" sz="8800" dirty="0"/>
              <a:t>Design is optimism</a:t>
            </a:r>
            <a:endParaRPr lang="en-US" sz="8800" dirty="0">
              <a:solidFill>
                <a:srgbClr val="F79416"/>
              </a:solidFill>
            </a:endParaRPr>
          </a:p>
        </p:txBody>
      </p:sp>
      <p:sp>
        <p:nvSpPr>
          <p:cNvPr id="4" name="Action Button: Movie 3">
            <a:hlinkClick r:id="rId3" highlightClick="1"/>
          </p:cNvPr>
          <p:cNvSpPr/>
          <p:nvPr/>
        </p:nvSpPr>
        <p:spPr>
          <a:xfrm>
            <a:off x="5946702" y="8458172"/>
            <a:ext cx="1299036" cy="900000"/>
          </a:xfrm>
          <a:prstGeom prst="actionButtonMovie">
            <a:avLst/>
          </a:prstGeom>
          <a:solidFill>
            <a:srgbClr val="F79416"/>
          </a:solid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Placeholder 6">
            <a:hlinkClick r:id="rId3" highlightClick="1"/>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07310" y="3839374"/>
            <a:ext cx="5667960" cy="3175423"/>
          </a:xfrm>
          <a:prstGeom prst="rect">
            <a:avLst/>
          </a:prstGeom>
          <a:ln w="12700">
            <a:noFill/>
            <a:miter lim="400000"/>
          </a:ln>
          <a:extLst>
            <a:ext uri="{C572A759-6A51-4108-AA02-DFA0A04FC94B}">
              <ma14:wrappingTextBoxFlag xmlns="" xmlns:ma14="http://schemas.microsoft.com/office/mac/drawingml/2011/main" val="1"/>
            </a:ext>
          </a:extLst>
        </p:spPr>
      </p:pic>
      <p:sp>
        <p:nvSpPr>
          <p:cNvPr id="8" name="TextBox 7"/>
          <p:cNvSpPr txBox="1"/>
          <p:nvPr/>
        </p:nvSpPr>
        <p:spPr>
          <a:xfrm rot="5400000">
            <a:off x="-2668905" y="5970905"/>
            <a:ext cx="60960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3083C2"/>
                </a:solidFill>
                <a:effectLst/>
                <a:uFillTx/>
                <a:latin typeface="Trebuchet MS"/>
                <a:ea typeface="+mn-ea"/>
                <a:cs typeface="Trebuchet MS"/>
                <a:sym typeface="Helvetica Light"/>
              </a:rPr>
              <a:t>Conceptualizing, pp. 16-19</a:t>
            </a:r>
          </a:p>
        </p:txBody>
      </p:sp>
    </p:spTree>
    <p:extLst>
      <p:ext uri="{BB962C8B-B14F-4D97-AF65-F5344CB8AC3E}">
        <p14:creationId xmlns:p14="http://schemas.microsoft.com/office/powerpoint/2010/main" val="114980715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1" y="2537475"/>
            <a:ext cx="10464801" cy="4616648"/>
          </a:xfrm>
        </p:spPr>
        <p:txBody>
          <a:bodyPr/>
          <a:lstStyle/>
          <a:p>
            <a:r>
              <a:rPr lang="en-US" dirty="0"/>
              <a:t>Planning your</a:t>
            </a:r>
            <a:br>
              <a:rPr lang="en-US" dirty="0"/>
            </a:br>
            <a:r>
              <a:rPr lang="en-US" dirty="0"/>
              <a:t> Maker Day</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9600" dirty="0"/>
            </a:br>
            <a:r>
              <a:rPr lang="en-US" sz="8000" dirty="0"/>
              <a:t>Planning </a:t>
            </a:r>
            <a:br>
              <a:rPr lang="en-US" sz="8000" dirty="0"/>
            </a:br>
            <a:r>
              <a:rPr lang="en-US" sz="8000" dirty="0"/>
              <a:t>a Maker Day</a:t>
            </a:r>
          </a:p>
        </p:txBody>
      </p:sp>
      <p:sp>
        <p:nvSpPr>
          <p:cNvPr id="3" name="Text Placeholder 2"/>
          <p:cNvSpPr>
            <a:spLocks noGrp="1"/>
          </p:cNvSpPr>
          <p:nvPr>
            <p:ph type="body" idx="1"/>
          </p:nvPr>
        </p:nvSpPr>
        <p:spPr/>
        <p:txBody>
          <a:bodyPr/>
          <a:lstStyle/>
          <a:p>
            <a:r>
              <a:rPr lang="en-US" dirty="0"/>
              <a:t>Maker Day Toolkit 2, pages 24—28</a:t>
            </a:r>
          </a:p>
        </p:txBody>
      </p:sp>
    </p:spTree>
    <p:extLst>
      <p:ext uri="{BB962C8B-B14F-4D97-AF65-F5344CB8AC3E}">
        <p14:creationId xmlns:p14="http://schemas.microsoft.com/office/powerpoint/2010/main" val="90660098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054282" y="2590800"/>
            <a:ext cx="11429368" cy="5702300"/>
          </a:xfrm>
        </p:spPr>
        <p:txBody>
          <a:bodyPr>
            <a:normAutofit fontScale="62500" lnSpcReduction="20000"/>
          </a:bodyPr>
          <a:lstStyle/>
          <a:p>
            <a:r>
              <a:rPr lang="en-CA" sz="5400" dirty="0"/>
              <a:t>Facilitators of the Design Thinking Process and Gallery Tour/Design </a:t>
            </a:r>
            <a:r>
              <a:rPr lang="en-CA" sz="5400" dirty="0" err="1"/>
              <a:t>Charrette</a:t>
            </a:r>
            <a:r>
              <a:rPr lang="en-CA" sz="5400" dirty="0"/>
              <a:t> …</a:t>
            </a:r>
          </a:p>
          <a:p>
            <a:r>
              <a:rPr lang="en-CA" sz="5400" dirty="0"/>
              <a:t>Plan enough time to go through the updated Word docs, including the </a:t>
            </a:r>
            <a:r>
              <a:rPr lang="en-CA" sz="5400" i="1" dirty="0"/>
              <a:t>Facilitator Guide and Participant Design Activity Sheet</a:t>
            </a:r>
            <a:r>
              <a:rPr lang="en-CA" sz="5400" dirty="0"/>
              <a:t>, found in </a:t>
            </a:r>
            <a:r>
              <a:rPr lang="en-CA" sz="5400" b="1" dirty="0">
                <a:solidFill>
                  <a:srgbClr val="E9175D"/>
                </a:solidFill>
              </a:rPr>
              <a:t>Section 3. Hosting</a:t>
            </a:r>
            <a:r>
              <a:rPr lang="en-CA" sz="5400" dirty="0"/>
              <a:t> (pp. 29-33) and practice with a small group. </a:t>
            </a:r>
          </a:p>
          <a:p>
            <a:r>
              <a:rPr lang="en-CA" sz="5400" dirty="0"/>
              <a:t>The updated Word docs are on the </a:t>
            </a:r>
            <a:r>
              <a:rPr lang="en-CA" sz="5400" i="1" dirty="0"/>
              <a:t>ILC’s Maker Day Toolkit webpage  </a:t>
            </a:r>
            <a:r>
              <a:rPr lang="en-CA" sz="5400" dirty="0">
                <a:hlinkClick r:id="rId3"/>
              </a:rPr>
              <a:t>http://innovativelearningcentre.ca/maker-day-tool-kit/</a:t>
            </a:r>
            <a:r>
              <a:rPr lang="en-CA" sz="5400" dirty="0"/>
              <a:t> </a:t>
            </a:r>
            <a:endParaRPr lang="en-US" dirty="0"/>
          </a:p>
        </p:txBody>
      </p:sp>
      <p:sp>
        <p:nvSpPr>
          <p:cNvPr id="3" name="Title 2"/>
          <p:cNvSpPr>
            <a:spLocks noGrp="1"/>
          </p:cNvSpPr>
          <p:nvPr>
            <p:ph type="title"/>
          </p:nvPr>
        </p:nvSpPr>
        <p:spPr>
          <a:xfrm>
            <a:off x="952501" y="354950"/>
            <a:ext cx="11099800" cy="2339102"/>
          </a:xfrm>
        </p:spPr>
        <p:txBody>
          <a:bodyPr/>
          <a:lstStyle/>
          <a:p>
            <a:r>
              <a:rPr lang="en-US" dirty="0"/>
              <a:t>Planning for facilitation</a:t>
            </a:r>
          </a:p>
        </p:txBody>
      </p:sp>
      <p:sp>
        <p:nvSpPr>
          <p:cNvPr id="5" name="TextBox 4"/>
          <p:cNvSpPr txBox="1"/>
          <p:nvPr/>
        </p:nvSpPr>
        <p:spPr>
          <a:xfrm rot="5400000">
            <a:off x="-3518526" y="5172085"/>
            <a:ext cx="769364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E9175D"/>
                </a:solidFill>
                <a:effectLst/>
                <a:uFillTx/>
                <a:latin typeface="Trebuchet MS"/>
                <a:ea typeface="+mn-ea"/>
                <a:cs typeface="Trebuchet MS"/>
                <a:sym typeface="Helvetica Light"/>
              </a:rPr>
              <a:t> </a:t>
            </a:r>
            <a:r>
              <a:rPr kumimoji="0" lang="en-US" sz="3600" b="1" i="0" u="none" strike="noStrike" cap="none" spc="0" normalizeH="0" baseline="0" dirty="0">
                <a:ln>
                  <a:noFill/>
                </a:ln>
                <a:solidFill>
                  <a:srgbClr val="6FC04D"/>
                </a:solidFill>
                <a:effectLst/>
                <a:uFillTx/>
                <a:latin typeface="Trebuchet MS"/>
                <a:ea typeface="+mn-ea"/>
                <a:cs typeface="Trebuchet MS"/>
                <a:sym typeface="Helvetica Light"/>
              </a:rPr>
              <a:t>Planning for </a:t>
            </a:r>
            <a:r>
              <a:rPr kumimoji="0" lang="en-US" sz="3600" b="1" i="0" u="none" strike="noStrike" cap="none" spc="0" normalizeH="0" baseline="0" dirty="0">
                <a:ln>
                  <a:noFill/>
                </a:ln>
                <a:solidFill>
                  <a:srgbClr val="E9175D"/>
                </a:solidFill>
                <a:effectLst/>
                <a:uFillTx/>
                <a:latin typeface="Trebuchet MS"/>
                <a:ea typeface="+mn-ea"/>
                <a:cs typeface="Trebuchet MS"/>
                <a:sym typeface="Helvetica Light"/>
              </a:rPr>
              <a:t>Facilitating pp. 29-33 </a:t>
            </a:r>
          </a:p>
        </p:txBody>
      </p:sp>
    </p:spTree>
    <p:extLst>
      <p:ext uri="{BB962C8B-B14F-4D97-AF65-F5344CB8AC3E}">
        <p14:creationId xmlns:p14="http://schemas.microsoft.com/office/powerpoint/2010/main" val="312832301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normAutofit lnSpcReduction="10000"/>
          </a:bodyPr>
          <a:lstStyle/>
          <a:p>
            <a:pPr marL="0" indent="0">
              <a:buNone/>
            </a:pPr>
            <a:r>
              <a:rPr lang="en-US" dirty="0"/>
              <a:t>Organizers: </a:t>
            </a:r>
          </a:p>
          <a:p>
            <a:r>
              <a:rPr lang="en-US" dirty="0"/>
              <a:t>Monica, </a:t>
            </a:r>
            <a:br>
              <a:rPr lang="en-US" dirty="0"/>
            </a:br>
            <a:r>
              <a:rPr lang="en-US" sz="3200" dirty="0"/>
              <a:t>SD54 Buckley Valley</a:t>
            </a:r>
          </a:p>
          <a:p>
            <a:r>
              <a:rPr lang="en-US" dirty="0"/>
              <a:t>Debbie, </a:t>
            </a:r>
            <a:br>
              <a:rPr lang="en-US" dirty="0"/>
            </a:br>
            <a:r>
              <a:rPr lang="en-US" sz="3200" dirty="0"/>
              <a:t>SD 60 Peace River North</a:t>
            </a:r>
          </a:p>
          <a:p>
            <a:r>
              <a:rPr lang="en-US" dirty="0"/>
              <a:t>Zale and Ann, </a:t>
            </a:r>
            <a:br>
              <a:rPr lang="en-US" dirty="0"/>
            </a:br>
            <a:r>
              <a:rPr lang="en-US" sz="3200" dirty="0"/>
              <a:t>Princess Margaret Secondary School</a:t>
            </a:r>
          </a:p>
        </p:txBody>
      </p:sp>
      <p:sp>
        <p:nvSpPr>
          <p:cNvPr id="3" name="Title 2"/>
          <p:cNvSpPr>
            <a:spLocks noGrp="1"/>
          </p:cNvSpPr>
          <p:nvPr>
            <p:ph type="title"/>
          </p:nvPr>
        </p:nvSpPr>
        <p:spPr>
          <a:xfrm>
            <a:off x="606216" y="555004"/>
            <a:ext cx="12037739" cy="1938992"/>
          </a:xfrm>
        </p:spPr>
        <p:txBody>
          <a:bodyPr/>
          <a:lstStyle/>
          <a:p>
            <a:r>
              <a:rPr lang="en-US" sz="7200" dirty="0"/>
              <a:t>Planning for hosting </a:t>
            </a:r>
            <a:r>
              <a:rPr lang="en-US" sz="5400" dirty="0"/>
              <a:t>tips from organizers </a:t>
            </a:r>
            <a:endParaRPr lang="en-US" sz="7200" dirty="0">
              <a:solidFill>
                <a:srgbClr val="F79416"/>
              </a:solidFill>
            </a:endParaRPr>
          </a:p>
        </p:txBody>
      </p:sp>
      <p:sp>
        <p:nvSpPr>
          <p:cNvPr id="4" name="Action Button: Movie 3">
            <a:hlinkClick r:id="rId3" highlightClick="1"/>
          </p:cNvPr>
          <p:cNvSpPr/>
          <p:nvPr/>
        </p:nvSpPr>
        <p:spPr>
          <a:xfrm>
            <a:off x="5946702" y="8458172"/>
            <a:ext cx="1299036" cy="900000"/>
          </a:xfrm>
          <a:prstGeom prst="actionButtonMovie">
            <a:avLst/>
          </a:prstGeom>
          <a:solidFill>
            <a:srgbClr val="F79416"/>
          </a:solid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Placeholder 6">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5099" y="3204290"/>
            <a:ext cx="5927456" cy="4445592"/>
          </a:xfrm>
          <a:prstGeom prst="rect">
            <a:avLst/>
          </a:prstGeom>
          <a:ln w="12700">
            <a:noFill/>
            <a:miter lim="400000"/>
          </a:ln>
          <a:extLst>
            <a:ext uri="{C572A759-6A51-4108-AA02-DFA0A04FC94B}">
              <ma14:wrappingTextBoxFlag xmlns="" xmlns:ma14="http://schemas.microsoft.com/office/mac/drawingml/2011/main" val="1"/>
            </a:ext>
          </a:extLst>
        </p:spPr>
      </p:pic>
      <p:sp>
        <p:nvSpPr>
          <p:cNvPr id="8" name="TextBox 7"/>
          <p:cNvSpPr txBox="1"/>
          <p:nvPr/>
        </p:nvSpPr>
        <p:spPr>
          <a:xfrm rot="5400000">
            <a:off x="-1995805" y="6694805"/>
            <a:ext cx="46482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lang="en-US" b="1" dirty="0">
                <a:solidFill>
                  <a:srgbClr val="8EB5C2"/>
                </a:solidFill>
                <a:latin typeface="Trebuchet MS"/>
                <a:cs typeface="Trebuchet MS"/>
              </a:rPr>
              <a:t>From the Field</a:t>
            </a:r>
            <a:endParaRPr kumimoji="0" lang="en-US" sz="3600" b="1" i="0" u="none" strike="noStrike" cap="none" spc="0" normalizeH="0" baseline="0" dirty="0">
              <a:ln>
                <a:noFill/>
              </a:ln>
              <a:solidFill>
                <a:srgbClr val="8EB5C2"/>
              </a:solidFill>
              <a:effectLst/>
              <a:uFillTx/>
              <a:latin typeface="Trebuchet MS"/>
              <a:ea typeface="+mn-ea"/>
              <a:cs typeface="Trebuchet MS"/>
              <a:sym typeface="Helvetica Light"/>
            </a:endParaRPr>
          </a:p>
        </p:txBody>
      </p:sp>
    </p:spTree>
    <p:extLst>
      <p:ext uri="{BB962C8B-B14F-4D97-AF65-F5344CB8AC3E}">
        <p14:creationId xmlns:p14="http://schemas.microsoft.com/office/powerpoint/2010/main" val="273194877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92500" lnSpcReduction="20000"/>
          </a:bodyPr>
          <a:lstStyle/>
          <a:p>
            <a:r>
              <a:rPr lang="en-US" dirty="0"/>
              <a:t>Design thinking process requires EVEN numbers in groups </a:t>
            </a:r>
          </a:p>
          <a:p>
            <a:r>
              <a:rPr lang="en-US" dirty="0"/>
              <a:t>For most Maker Days, attempt to create diverse groups of participants… having community members and teachers from different grades, subjects, schools, etc. </a:t>
            </a:r>
          </a:p>
        </p:txBody>
      </p:sp>
      <p:pic>
        <p:nvPicPr>
          <p:cNvPr id="5" name="Picture Placeholder 4" descr="IMG_5988.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4" name="Title 3"/>
          <p:cNvSpPr>
            <a:spLocks noGrp="1"/>
          </p:cNvSpPr>
          <p:nvPr>
            <p:ph type="title"/>
          </p:nvPr>
        </p:nvSpPr>
        <p:spPr>
          <a:xfrm>
            <a:off x="952501" y="601170"/>
            <a:ext cx="11099800" cy="1846659"/>
          </a:xfrm>
        </p:spPr>
        <p:txBody>
          <a:bodyPr/>
          <a:lstStyle/>
          <a:p>
            <a:r>
              <a:rPr lang="en-US" sz="6600" dirty="0"/>
              <a:t>Planning for Hosting </a:t>
            </a:r>
            <a:br>
              <a:rPr lang="en-US" sz="6600" dirty="0"/>
            </a:br>
            <a:r>
              <a:rPr lang="en-US" sz="5400" dirty="0"/>
              <a:t>Forming groups</a:t>
            </a:r>
          </a:p>
        </p:txBody>
      </p:sp>
      <p:sp>
        <p:nvSpPr>
          <p:cNvPr id="6" name="TextBox 5"/>
          <p:cNvSpPr txBox="1"/>
          <p:nvPr/>
        </p:nvSpPr>
        <p:spPr>
          <a:xfrm rot="5400000">
            <a:off x="-1995805" y="6694805"/>
            <a:ext cx="46482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6FC04D"/>
                </a:solidFill>
                <a:effectLst/>
                <a:uFillTx/>
                <a:latin typeface="Trebuchet MS"/>
                <a:ea typeface="+mn-ea"/>
                <a:cs typeface="Trebuchet MS"/>
                <a:sym typeface="Helvetica Light"/>
              </a:rPr>
              <a:t>Planning </a:t>
            </a:r>
          </a:p>
        </p:txBody>
      </p:sp>
    </p:spTree>
    <p:extLst>
      <p:ext uri="{BB962C8B-B14F-4D97-AF65-F5344CB8AC3E}">
        <p14:creationId xmlns:p14="http://schemas.microsoft.com/office/powerpoint/2010/main" val="320129056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normAutofit fontScale="92500" lnSpcReduction="10000"/>
          </a:bodyPr>
          <a:lstStyle/>
          <a:p>
            <a:pPr marL="0" indent="0">
              <a:buNone/>
            </a:pPr>
            <a:r>
              <a:rPr lang="en-US" dirty="0"/>
              <a:t>Organizers: </a:t>
            </a:r>
          </a:p>
          <a:p>
            <a:r>
              <a:rPr lang="en-US" dirty="0"/>
              <a:t>Drew and Zale, </a:t>
            </a:r>
            <a:br>
              <a:rPr lang="en-US" dirty="0"/>
            </a:br>
            <a:r>
              <a:rPr lang="en-US" sz="3200" dirty="0"/>
              <a:t>Princess Margaret Secondary School</a:t>
            </a:r>
          </a:p>
          <a:p>
            <a:r>
              <a:rPr lang="en-US" dirty="0"/>
              <a:t>Elaine, </a:t>
            </a:r>
            <a:br>
              <a:rPr lang="en-US" dirty="0"/>
            </a:br>
            <a:r>
              <a:rPr lang="en-US" sz="3200" dirty="0"/>
              <a:t>SD 60 Peace River North</a:t>
            </a:r>
          </a:p>
          <a:p>
            <a:r>
              <a:rPr lang="en-US" dirty="0"/>
              <a:t>Zale and Ann, </a:t>
            </a:r>
            <a:br>
              <a:rPr lang="en-US" dirty="0"/>
            </a:br>
            <a:r>
              <a:rPr lang="en-US" sz="3200" dirty="0"/>
              <a:t>Princess Margaret Secondary School</a:t>
            </a:r>
          </a:p>
        </p:txBody>
      </p:sp>
      <p:sp>
        <p:nvSpPr>
          <p:cNvPr id="3" name="Title 2"/>
          <p:cNvSpPr>
            <a:spLocks noGrp="1"/>
          </p:cNvSpPr>
          <p:nvPr>
            <p:ph type="title"/>
          </p:nvPr>
        </p:nvSpPr>
        <p:spPr>
          <a:xfrm>
            <a:off x="606216" y="508838"/>
            <a:ext cx="12037739" cy="2031325"/>
          </a:xfrm>
        </p:spPr>
        <p:txBody>
          <a:bodyPr/>
          <a:lstStyle/>
          <a:p>
            <a:r>
              <a:rPr lang="en-US" sz="6600" dirty="0"/>
              <a:t>Shopping and Building Participant group  kits</a:t>
            </a:r>
            <a:endParaRPr lang="en-US" sz="6600" dirty="0">
              <a:solidFill>
                <a:srgbClr val="F79416"/>
              </a:solidFill>
            </a:endParaRPr>
          </a:p>
        </p:txBody>
      </p:sp>
      <p:sp>
        <p:nvSpPr>
          <p:cNvPr id="4" name="Action Button: Movie 3">
            <a:hlinkClick r:id="rId3" highlightClick="1"/>
          </p:cNvPr>
          <p:cNvSpPr/>
          <p:nvPr/>
        </p:nvSpPr>
        <p:spPr>
          <a:xfrm>
            <a:off x="5946702" y="8458172"/>
            <a:ext cx="1299036" cy="900000"/>
          </a:xfrm>
          <a:prstGeom prst="actionButtonMovie">
            <a:avLst/>
          </a:prstGeom>
          <a:solidFill>
            <a:srgbClr val="F79416"/>
          </a:solid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Placeholder 6">
            <a:hlinkClick r:id="rId3" highlightClick="1"/>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53506" y="3204290"/>
            <a:ext cx="6090642" cy="4445592"/>
          </a:xfrm>
          <a:prstGeom prst="rect">
            <a:avLst/>
          </a:prstGeom>
          <a:ln w="12700">
            <a:noFill/>
            <a:miter lim="400000"/>
          </a:ln>
          <a:extLst>
            <a:ext uri="{C572A759-6A51-4108-AA02-DFA0A04FC94B}">
              <ma14:wrappingTextBoxFlag xmlns="" xmlns:ma14="http://schemas.microsoft.com/office/mac/drawingml/2011/main" val="1"/>
            </a:ext>
          </a:extLst>
        </p:spPr>
      </p:pic>
      <p:sp>
        <p:nvSpPr>
          <p:cNvPr id="8" name="TextBox 7"/>
          <p:cNvSpPr txBox="1"/>
          <p:nvPr/>
        </p:nvSpPr>
        <p:spPr>
          <a:xfrm rot="5400000">
            <a:off x="-1995805" y="6694805"/>
            <a:ext cx="46482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lang="en-US" b="1" dirty="0">
                <a:solidFill>
                  <a:srgbClr val="8EB5C2"/>
                </a:solidFill>
                <a:latin typeface="Trebuchet MS"/>
                <a:cs typeface="Trebuchet MS"/>
              </a:rPr>
              <a:t>From the Field</a:t>
            </a:r>
            <a:endParaRPr kumimoji="0" lang="en-US" sz="3600" b="1" i="0" u="none" strike="noStrike" cap="none" spc="0" normalizeH="0" baseline="0" dirty="0">
              <a:ln>
                <a:noFill/>
              </a:ln>
              <a:solidFill>
                <a:srgbClr val="8EB5C2"/>
              </a:solidFill>
              <a:effectLst/>
              <a:uFillTx/>
              <a:latin typeface="Trebuchet MS"/>
              <a:ea typeface="+mn-ea"/>
              <a:cs typeface="Trebuchet MS"/>
              <a:sym typeface="Helvetica Light"/>
            </a:endParaRPr>
          </a:p>
        </p:txBody>
      </p:sp>
    </p:spTree>
    <p:extLst>
      <p:ext uri="{BB962C8B-B14F-4D97-AF65-F5344CB8AC3E}">
        <p14:creationId xmlns:p14="http://schemas.microsoft.com/office/powerpoint/2010/main" val="241608970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23050" y="3574556"/>
            <a:ext cx="5658870" cy="3997860"/>
          </a:xfrm>
        </p:spPr>
        <p:txBody>
          <a:bodyPr>
            <a:normAutofit lnSpcReduction="10000"/>
          </a:bodyPr>
          <a:lstStyle/>
          <a:p>
            <a:pPr marL="685800" indent="-685800" algn="l">
              <a:buFont typeface="Arial"/>
              <a:buChar char="•"/>
            </a:pPr>
            <a:r>
              <a:rPr lang="en-US" sz="5400" dirty="0"/>
              <a:t>Participant Group Kits</a:t>
            </a:r>
          </a:p>
          <a:p>
            <a:pPr marL="685800" indent="-685800" algn="l">
              <a:buFont typeface="Arial"/>
              <a:buChar char="•"/>
            </a:pPr>
            <a:r>
              <a:rPr lang="en-US" sz="5400" dirty="0"/>
              <a:t>Tool Station</a:t>
            </a:r>
          </a:p>
          <a:p>
            <a:pPr marL="685800" indent="-685800" algn="l">
              <a:buFont typeface="Arial"/>
              <a:buChar char="•"/>
            </a:pPr>
            <a:r>
              <a:rPr lang="en-US" sz="5400" dirty="0"/>
              <a:t>Pantry</a:t>
            </a:r>
          </a:p>
        </p:txBody>
      </p:sp>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a:ext>
            </a:extLst>
          </a:blip>
          <a:stretch>
            <a:fillRect/>
          </a:stretch>
        </p:blipFill>
        <p:spPr>
          <a:xfrm>
            <a:off x="6578600" y="3228598"/>
            <a:ext cx="5473700" cy="4731503"/>
          </a:xfrm>
          <a:ln>
            <a:noFill/>
          </a:ln>
        </p:spPr>
      </p:pic>
      <p:sp>
        <p:nvSpPr>
          <p:cNvPr id="2" name="Title 1"/>
          <p:cNvSpPr>
            <a:spLocks noGrp="1"/>
          </p:cNvSpPr>
          <p:nvPr>
            <p:ph type="title"/>
          </p:nvPr>
        </p:nvSpPr>
        <p:spPr/>
        <p:txBody>
          <a:bodyPr>
            <a:normAutofit/>
          </a:bodyPr>
          <a:lstStyle/>
          <a:p>
            <a:r>
              <a:rPr lang="en-US" sz="7200" dirty="0"/>
              <a:t>Shopping lists</a:t>
            </a:r>
          </a:p>
        </p:txBody>
      </p:sp>
      <p:sp>
        <p:nvSpPr>
          <p:cNvPr id="5" name="TextBox 4"/>
          <p:cNvSpPr txBox="1"/>
          <p:nvPr/>
        </p:nvSpPr>
        <p:spPr>
          <a:xfrm rot="5400000">
            <a:off x="-1995805" y="6694805"/>
            <a:ext cx="46482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6FC04D"/>
                </a:solidFill>
                <a:effectLst/>
                <a:uFillTx/>
                <a:latin typeface="Trebuchet MS"/>
                <a:ea typeface="+mn-ea"/>
                <a:cs typeface="Trebuchet MS"/>
                <a:sym typeface="Helvetica Light"/>
              </a:rPr>
              <a:t>Planning </a:t>
            </a:r>
          </a:p>
        </p:txBody>
      </p:sp>
      <p:sp>
        <p:nvSpPr>
          <p:cNvPr id="8" name="TextBox 7"/>
          <p:cNvSpPr txBox="1"/>
          <p:nvPr/>
        </p:nvSpPr>
        <p:spPr>
          <a:xfrm>
            <a:off x="7501865" y="4840504"/>
            <a:ext cx="3456972" cy="145680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F79416"/>
                </a:solidFill>
                <a:effectLst/>
                <a:uFillTx/>
                <a:latin typeface="Arial Rounded MT Bold"/>
                <a:cs typeface="Arial Rounded MT Bold"/>
                <a:sym typeface="Helvetica Light"/>
              </a:rPr>
              <a:t>Simple </a:t>
            </a:r>
            <a:br>
              <a:rPr kumimoji="0" lang="en-US" sz="4400" b="1" i="0" u="none" strike="noStrike" cap="none" spc="0" normalizeH="0" baseline="0" dirty="0">
                <a:ln>
                  <a:noFill/>
                </a:ln>
                <a:solidFill>
                  <a:srgbClr val="F79416"/>
                </a:solidFill>
                <a:effectLst/>
                <a:uFillTx/>
                <a:latin typeface="Arial Rounded MT Bold"/>
                <a:cs typeface="Arial Rounded MT Bold"/>
                <a:sym typeface="Helvetica Light"/>
              </a:rPr>
            </a:br>
            <a:r>
              <a:rPr kumimoji="0" lang="en-US" sz="4400" b="1" i="0" u="none" strike="noStrike" cap="none" spc="0" normalizeH="0" baseline="0" dirty="0">
                <a:ln>
                  <a:noFill/>
                </a:ln>
                <a:solidFill>
                  <a:srgbClr val="F79416"/>
                </a:solidFill>
                <a:effectLst/>
                <a:uFillTx/>
                <a:latin typeface="Arial Rounded MT Bold"/>
                <a:cs typeface="Arial Rounded MT Bold"/>
                <a:sym typeface="Helvetica Light"/>
              </a:rPr>
              <a:t>Prototyping</a:t>
            </a:r>
          </a:p>
        </p:txBody>
      </p:sp>
      <p:sp>
        <p:nvSpPr>
          <p:cNvPr id="6" name="TextBox 5"/>
          <p:cNvSpPr txBox="1"/>
          <p:nvPr/>
        </p:nvSpPr>
        <p:spPr>
          <a:xfrm>
            <a:off x="2246870" y="2242729"/>
            <a:ext cx="8716654"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dirty="0">
                <a:solidFill>
                  <a:srgbClr val="000000"/>
                </a:solidFill>
                <a:latin typeface="Trebuchet MS"/>
                <a:cs typeface="Trebuchet MS"/>
              </a:rPr>
              <a:t>Every Maker Day Shopping List starts with </a:t>
            </a:r>
          </a:p>
          <a:p>
            <a:pPr marL="0" marR="0" indent="0" algn="ctr" defTabSz="584200" rtl="0" fontAlgn="auto" latinLnBrk="1" hangingPunct="0">
              <a:lnSpc>
                <a:spcPct val="100000"/>
              </a:lnSpc>
              <a:spcBef>
                <a:spcPts val="0"/>
              </a:spcBef>
              <a:spcAft>
                <a:spcPts val="0"/>
              </a:spcAft>
              <a:buClrTx/>
              <a:buSzTx/>
              <a:buFontTx/>
              <a:buNone/>
              <a:tabLst/>
            </a:pPr>
            <a:r>
              <a:rPr lang="en-US" dirty="0">
                <a:solidFill>
                  <a:srgbClr val="000000"/>
                </a:solidFill>
                <a:latin typeface="Trebuchet MS"/>
                <a:cs typeface="Trebuchet MS"/>
              </a:rPr>
              <a:t>Tools/Materials for Simple Prototyping</a:t>
            </a:r>
            <a:r>
              <a:rPr kumimoji="0" lang="en-US" sz="3600" b="0" i="0" u="none" strike="noStrike" cap="none" spc="0" normalizeH="0" dirty="0">
                <a:ln>
                  <a:noFill/>
                </a:ln>
                <a:solidFill>
                  <a:srgbClr val="000000"/>
                </a:solidFill>
                <a:effectLst/>
                <a:uFillTx/>
                <a:latin typeface="Trebuchet MS"/>
                <a:ea typeface="+mn-ea"/>
                <a:cs typeface="Trebuchet MS"/>
                <a:sym typeface="Helvetica Light"/>
              </a:rPr>
              <a:t> </a:t>
            </a:r>
            <a:endParaRPr kumimoji="0" lang="en-US" sz="3600" b="0" i="0" u="none" strike="noStrike" cap="none" spc="0" normalizeH="0" baseline="0" dirty="0">
              <a:ln>
                <a:noFill/>
              </a:ln>
              <a:solidFill>
                <a:srgbClr val="000000"/>
              </a:solidFill>
              <a:effectLst/>
              <a:uFillTx/>
              <a:latin typeface="Trebuchet MS"/>
              <a:ea typeface="+mn-ea"/>
              <a:cs typeface="Trebuchet MS"/>
              <a:sym typeface="Helvetica Light"/>
            </a:endParaRPr>
          </a:p>
        </p:txBody>
      </p:sp>
      <p:sp>
        <p:nvSpPr>
          <p:cNvPr id="9" name="TextBox 8"/>
          <p:cNvSpPr txBox="1"/>
          <p:nvPr/>
        </p:nvSpPr>
        <p:spPr>
          <a:xfrm>
            <a:off x="1188521" y="7740795"/>
            <a:ext cx="10297691" cy="20723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rtl="0" latinLnBrk="1" hangingPunct="0"/>
            <a:r>
              <a:rPr lang="en-US" sz="2800" dirty="0">
                <a:solidFill>
                  <a:srgbClr val="000000"/>
                </a:solidFill>
                <a:latin typeface="Trebuchet MS"/>
                <a:cs typeface="Trebuchet MS"/>
              </a:rPr>
              <a:t>Updated lists are available </a:t>
            </a:r>
            <a:r>
              <a:rPr lang="en-CA" sz="2800" dirty="0">
                <a:latin typeface="Trebuchet MS"/>
                <a:cs typeface="Trebuchet MS"/>
              </a:rPr>
              <a:t>on the ILC’s Maker Day Toolkit page</a:t>
            </a:r>
          </a:p>
          <a:p>
            <a:pPr defTabSz="584200" rtl="0" latinLnBrk="1" hangingPunct="0"/>
            <a:r>
              <a:rPr lang="en-CA" sz="2800" dirty="0">
                <a:latin typeface="Trebuchet MS"/>
                <a:cs typeface="Trebuchet MS"/>
              </a:rPr>
              <a:t>  </a:t>
            </a:r>
            <a:r>
              <a:rPr lang="en-CA" sz="2800" dirty="0">
                <a:latin typeface="Trebuchet MS"/>
                <a:cs typeface="Trebuchet MS"/>
                <a:hlinkClick r:id="rId4"/>
              </a:rPr>
              <a:t>http://innovativelearningcentre.ca/maker-day-tool-kit/</a:t>
            </a:r>
            <a:r>
              <a:rPr lang="en-CA" sz="2800" dirty="0">
                <a:latin typeface="Trebuchet MS"/>
                <a:cs typeface="Trebuchet MS"/>
              </a:rPr>
              <a:t> </a:t>
            </a:r>
            <a:endParaRPr lang="en-US" sz="2800" dirty="0">
              <a:latin typeface="Trebuchet MS"/>
              <a:cs typeface="Trebuchet MS"/>
            </a:endParaRPr>
          </a:p>
          <a:p>
            <a:pPr marL="0" marR="0" indent="0" algn="ctr" defTabSz="584200" rtl="0" fontAlgn="auto" latinLnBrk="1" hangingPunct="0">
              <a:lnSpc>
                <a:spcPct val="100000"/>
              </a:lnSpc>
              <a:spcBef>
                <a:spcPts val="0"/>
              </a:spcBef>
              <a:spcAft>
                <a:spcPts val="0"/>
              </a:spcAft>
              <a:buClrTx/>
              <a:buSzTx/>
              <a:buFontTx/>
              <a:buNone/>
              <a:tabLst/>
            </a:pPr>
            <a:endParaRPr lang="en-US" dirty="0">
              <a:solidFill>
                <a:srgbClr val="000000"/>
              </a:solidFill>
              <a:latin typeface="Trebuchet MS"/>
              <a:cs typeface="Trebuchet MS"/>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Trebuchet MS"/>
              <a:ea typeface="+mn-ea"/>
              <a:cs typeface="Trebuchet MS"/>
              <a:sym typeface="Helvetica Light"/>
            </a:endParaRPr>
          </a:p>
        </p:txBody>
      </p:sp>
    </p:spTree>
    <p:extLst>
      <p:ext uri="{BB962C8B-B14F-4D97-AF65-F5344CB8AC3E}">
        <p14:creationId xmlns:p14="http://schemas.microsoft.com/office/powerpoint/2010/main" val="71933974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a:ext>
            </a:extLst>
          </a:blip>
          <a:stretch>
            <a:fillRect/>
          </a:stretch>
        </p:blipFill>
        <p:spPr>
          <a:xfrm>
            <a:off x="6578600" y="3228598"/>
            <a:ext cx="5473700" cy="4731503"/>
          </a:xfrm>
          <a:ln>
            <a:noFill/>
          </a:ln>
        </p:spPr>
      </p:pic>
      <p:sp>
        <p:nvSpPr>
          <p:cNvPr id="2" name="Title 1"/>
          <p:cNvSpPr>
            <a:spLocks noGrp="1"/>
          </p:cNvSpPr>
          <p:nvPr>
            <p:ph type="title"/>
          </p:nvPr>
        </p:nvSpPr>
        <p:spPr/>
        <p:txBody>
          <a:bodyPr>
            <a:normAutofit/>
          </a:bodyPr>
          <a:lstStyle/>
          <a:p>
            <a:r>
              <a:rPr lang="en-US" sz="7200" dirty="0"/>
              <a:t>Shopping lists</a:t>
            </a:r>
          </a:p>
        </p:txBody>
      </p:sp>
      <p:sp>
        <p:nvSpPr>
          <p:cNvPr id="5" name="TextBox 4"/>
          <p:cNvSpPr txBox="1"/>
          <p:nvPr/>
        </p:nvSpPr>
        <p:spPr>
          <a:xfrm rot="5400000">
            <a:off x="-1995805" y="6694805"/>
            <a:ext cx="46482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6FC04D"/>
                </a:solidFill>
                <a:effectLst/>
                <a:uFillTx/>
                <a:latin typeface="Trebuchet MS"/>
                <a:ea typeface="+mn-ea"/>
                <a:cs typeface="Trebuchet MS"/>
                <a:sym typeface="Helvetica Light"/>
              </a:rPr>
              <a:t>Planning </a:t>
            </a:r>
          </a:p>
        </p:txBody>
      </p:sp>
      <p:sp>
        <p:nvSpPr>
          <p:cNvPr id="8" name="TextBox 7"/>
          <p:cNvSpPr txBox="1"/>
          <p:nvPr/>
        </p:nvSpPr>
        <p:spPr>
          <a:xfrm>
            <a:off x="7501865" y="4594283"/>
            <a:ext cx="3456972" cy="19492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F79416"/>
                </a:solidFill>
                <a:effectLst/>
                <a:uFillTx/>
                <a:latin typeface="Arial Rounded MT Bold"/>
                <a:cs typeface="Arial Rounded MT Bold"/>
                <a:sym typeface="Helvetica Light"/>
              </a:rPr>
              <a:t>Introduction </a:t>
            </a:r>
            <a:br>
              <a:rPr kumimoji="0" lang="en-US" sz="4000" b="1" i="0" u="none" strike="noStrike" cap="none" spc="0" normalizeH="0" baseline="0" dirty="0">
                <a:ln>
                  <a:noFill/>
                </a:ln>
                <a:solidFill>
                  <a:srgbClr val="F79416"/>
                </a:solidFill>
                <a:effectLst/>
                <a:uFillTx/>
                <a:latin typeface="Arial Rounded MT Bold"/>
                <a:cs typeface="Arial Rounded MT Bold"/>
                <a:sym typeface="Helvetica Light"/>
              </a:rPr>
            </a:br>
            <a:r>
              <a:rPr kumimoji="0" lang="en-US" sz="4000" b="1" i="0" u="none" strike="noStrike" cap="none" spc="0" normalizeH="0" baseline="0" dirty="0">
                <a:ln>
                  <a:noFill/>
                </a:ln>
                <a:solidFill>
                  <a:srgbClr val="F79416"/>
                </a:solidFill>
                <a:effectLst/>
                <a:uFillTx/>
                <a:latin typeface="Arial Rounded MT Bold"/>
                <a:cs typeface="Arial Rounded MT Bold"/>
                <a:sym typeface="Helvetica Light"/>
              </a:rPr>
              <a:t>to </a:t>
            </a:r>
            <a:br>
              <a:rPr kumimoji="0" lang="en-US" sz="4000" b="1" i="0" u="none" strike="noStrike" cap="none" spc="0" normalizeH="0" baseline="0" dirty="0">
                <a:ln>
                  <a:noFill/>
                </a:ln>
                <a:solidFill>
                  <a:srgbClr val="F79416"/>
                </a:solidFill>
                <a:effectLst/>
                <a:uFillTx/>
                <a:latin typeface="Arial Rounded MT Bold"/>
                <a:cs typeface="Arial Rounded MT Bold"/>
                <a:sym typeface="Helvetica Light"/>
              </a:rPr>
            </a:br>
            <a:r>
              <a:rPr kumimoji="0" lang="en-US" sz="4000" b="1" i="0" u="none" strike="noStrike" cap="none" spc="0" normalizeH="0" baseline="0" dirty="0">
                <a:ln>
                  <a:noFill/>
                </a:ln>
                <a:solidFill>
                  <a:srgbClr val="F79416"/>
                </a:solidFill>
                <a:effectLst/>
                <a:uFillTx/>
                <a:latin typeface="Arial Rounded MT Bold"/>
                <a:cs typeface="Arial Rounded MT Bold"/>
                <a:sym typeface="Helvetica Light"/>
              </a:rPr>
              <a:t>Fabrication</a:t>
            </a:r>
          </a:p>
        </p:txBody>
      </p:sp>
      <p:sp>
        <p:nvSpPr>
          <p:cNvPr id="10" name="Text Placeholder 2"/>
          <p:cNvSpPr>
            <a:spLocks noGrp="1"/>
          </p:cNvSpPr>
          <p:nvPr>
            <p:ph type="body" idx="1"/>
          </p:nvPr>
        </p:nvSpPr>
        <p:spPr>
          <a:xfrm>
            <a:off x="1023050" y="3574556"/>
            <a:ext cx="5334000" cy="3997860"/>
          </a:xfrm>
        </p:spPr>
        <p:txBody>
          <a:bodyPr>
            <a:normAutofit fontScale="77500" lnSpcReduction="20000"/>
          </a:bodyPr>
          <a:lstStyle/>
          <a:p>
            <a:pPr marL="685800" indent="-685800" algn="l">
              <a:buFont typeface="Arial"/>
              <a:buChar char="•"/>
            </a:pPr>
            <a:r>
              <a:rPr lang="en-US" sz="5400" dirty="0"/>
              <a:t>Participant Group Kits </a:t>
            </a:r>
          </a:p>
          <a:p>
            <a:pPr marL="685800" indent="-685800" algn="l">
              <a:buFont typeface="Arial"/>
              <a:buChar char="•"/>
            </a:pPr>
            <a:r>
              <a:rPr lang="en-US" sz="5400" dirty="0"/>
              <a:t>Tool Station</a:t>
            </a:r>
          </a:p>
          <a:p>
            <a:pPr marL="685800" indent="-685800" algn="l">
              <a:buFont typeface="Arial"/>
              <a:buChar char="•"/>
            </a:pPr>
            <a:r>
              <a:rPr lang="en-US" sz="5400" dirty="0"/>
              <a:t>Pantry</a:t>
            </a:r>
          </a:p>
          <a:p>
            <a:pPr marL="685800" indent="-685800" algn="l">
              <a:buFont typeface="Arial"/>
              <a:buChar char="•"/>
            </a:pPr>
            <a:r>
              <a:rPr lang="en-US" sz="5400" dirty="0"/>
              <a:t>Tool Crib</a:t>
            </a:r>
          </a:p>
        </p:txBody>
      </p:sp>
      <p:sp>
        <p:nvSpPr>
          <p:cNvPr id="9" name="TextBox 8"/>
          <p:cNvSpPr txBox="1"/>
          <p:nvPr/>
        </p:nvSpPr>
        <p:spPr>
          <a:xfrm>
            <a:off x="1030320" y="2121754"/>
            <a:ext cx="10782423"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dirty="0">
                <a:solidFill>
                  <a:srgbClr val="000000"/>
                </a:solidFill>
                <a:latin typeface="Trebuchet MS"/>
                <a:cs typeface="Trebuchet MS"/>
              </a:rPr>
              <a:t>Fabrication requires more Pantry items and </a:t>
            </a:r>
          </a:p>
          <a:p>
            <a:pPr marL="0" marR="0" indent="0" algn="ctr" defTabSz="584200" rtl="0" fontAlgn="auto" latinLnBrk="1" hangingPunct="0">
              <a:lnSpc>
                <a:spcPct val="100000"/>
              </a:lnSpc>
              <a:spcBef>
                <a:spcPts val="0"/>
              </a:spcBef>
              <a:spcAft>
                <a:spcPts val="0"/>
              </a:spcAft>
              <a:buClrTx/>
              <a:buSzTx/>
              <a:buFontTx/>
              <a:buNone/>
              <a:tabLst/>
            </a:pPr>
            <a:r>
              <a:rPr lang="en-US" dirty="0">
                <a:solidFill>
                  <a:srgbClr val="000000"/>
                </a:solidFill>
                <a:latin typeface="Trebuchet MS"/>
                <a:cs typeface="Trebuchet MS"/>
              </a:rPr>
              <a:t>a Tool Crib added to the Simple Prototyping</a:t>
            </a:r>
          </a:p>
        </p:txBody>
      </p:sp>
      <p:sp>
        <p:nvSpPr>
          <p:cNvPr id="11" name="TextBox 10"/>
          <p:cNvSpPr txBox="1"/>
          <p:nvPr/>
        </p:nvSpPr>
        <p:spPr>
          <a:xfrm>
            <a:off x="855098" y="7740795"/>
            <a:ext cx="10964540" cy="20723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rtl="0" latinLnBrk="1" hangingPunct="0"/>
            <a:r>
              <a:rPr lang="en-US" sz="2800" dirty="0">
                <a:solidFill>
                  <a:srgbClr val="000000"/>
                </a:solidFill>
                <a:latin typeface="Trebuchet MS"/>
                <a:cs typeface="Trebuchet MS"/>
              </a:rPr>
              <a:t>A Mobile Tool Crib is available </a:t>
            </a:r>
            <a:r>
              <a:rPr lang="en-CA" sz="2800" dirty="0">
                <a:latin typeface="Trebuchet MS"/>
                <a:cs typeface="Trebuchet MS"/>
              </a:rPr>
              <a:t>on the ILC’s Maker Day Toolkit page</a:t>
            </a:r>
          </a:p>
          <a:p>
            <a:pPr defTabSz="584200" rtl="0" latinLnBrk="1" hangingPunct="0"/>
            <a:r>
              <a:rPr lang="en-CA" sz="2800" dirty="0">
                <a:latin typeface="Trebuchet MS"/>
                <a:cs typeface="Trebuchet MS"/>
              </a:rPr>
              <a:t>  </a:t>
            </a:r>
            <a:r>
              <a:rPr lang="en-CA" sz="2800" dirty="0">
                <a:latin typeface="Trebuchet MS"/>
                <a:cs typeface="Trebuchet MS"/>
                <a:hlinkClick r:id="rId4"/>
              </a:rPr>
              <a:t>http://innovativelearningcentre.ca/maker-day-tool-kit/</a:t>
            </a:r>
            <a:r>
              <a:rPr lang="en-CA" sz="2800" dirty="0">
                <a:latin typeface="Trebuchet MS"/>
                <a:cs typeface="Trebuchet MS"/>
              </a:rPr>
              <a:t> </a:t>
            </a:r>
            <a:endParaRPr lang="en-US" sz="2800" dirty="0">
              <a:latin typeface="Trebuchet MS"/>
              <a:cs typeface="Trebuchet MS"/>
            </a:endParaRPr>
          </a:p>
          <a:p>
            <a:pPr marL="0" marR="0" indent="0" algn="ctr" defTabSz="584200" rtl="0" fontAlgn="auto" latinLnBrk="1" hangingPunct="0">
              <a:lnSpc>
                <a:spcPct val="100000"/>
              </a:lnSpc>
              <a:spcBef>
                <a:spcPts val="0"/>
              </a:spcBef>
              <a:spcAft>
                <a:spcPts val="0"/>
              </a:spcAft>
              <a:buClrTx/>
              <a:buSzTx/>
              <a:buFontTx/>
              <a:buNone/>
              <a:tabLst/>
            </a:pPr>
            <a:endParaRPr lang="en-US" dirty="0">
              <a:solidFill>
                <a:srgbClr val="000000"/>
              </a:solidFill>
              <a:latin typeface="Trebuchet MS"/>
              <a:cs typeface="Trebuchet MS"/>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Trebuchet MS"/>
              <a:ea typeface="+mn-ea"/>
              <a:cs typeface="Trebuchet MS"/>
              <a:sym typeface="Helvetica Light"/>
            </a:endParaRPr>
          </a:p>
        </p:txBody>
      </p:sp>
    </p:spTree>
    <p:extLst>
      <p:ext uri="{BB962C8B-B14F-4D97-AF65-F5344CB8AC3E}">
        <p14:creationId xmlns:p14="http://schemas.microsoft.com/office/powerpoint/2010/main" val="52528526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normAutofit fontScale="92500"/>
          </a:bodyPr>
          <a:lstStyle/>
          <a:p>
            <a:pPr marL="0" indent="0">
              <a:buNone/>
            </a:pPr>
            <a:r>
              <a:rPr lang="en-US" dirty="0"/>
              <a:t>Presenter: </a:t>
            </a:r>
          </a:p>
          <a:p>
            <a:pPr marL="0" indent="0">
              <a:buNone/>
            </a:pPr>
            <a:r>
              <a:rPr lang="en-US" dirty="0"/>
              <a:t>Susan Crichton, Director, Innovative Learning Centre (ILC)</a:t>
            </a:r>
          </a:p>
          <a:p>
            <a:pPr marL="0" indent="0">
              <a:buNone/>
            </a:pPr>
            <a:r>
              <a:rPr lang="en-US" dirty="0"/>
              <a:t>Director, Faculty of Education</a:t>
            </a:r>
          </a:p>
          <a:p>
            <a:pPr marL="0" indent="0">
              <a:buNone/>
            </a:pPr>
            <a:r>
              <a:rPr lang="en-US" dirty="0"/>
              <a:t>UBC’s Okanagan Campus</a:t>
            </a:r>
          </a:p>
        </p:txBody>
      </p:sp>
      <p:sp>
        <p:nvSpPr>
          <p:cNvPr id="3" name="Title 2"/>
          <p:cNvSpPr>
            <a:spLocks noGrp="1"/>
          </p:cNvSpPr>
          <p:nvPr>
            <p:ph type="title"/>
          </p:nvPr>
        </p:nvSpPr>
        <p:spPr>
          <a:xfrm>
            <a:off x="606216" y="293395"/>
            <a:ext cx="12037739" cy="2462213"/>
          </a:xfrm>
        </p:spPr>
        <p:txBody>
          <a:bodyPr/>
          <a:lstStyle/>
          <a:p>
            <a:r>
              <a:rPr lang="en-US" sz="8000" dirty="0"/>
              <a:t>Inviting Community Partners</a:t>
            </a:r>
            <a:endParaRPr lang="en-US" sz="8000" dirty="0">
              <a:solidFill>
                <a:srgbClr val="F79416"/>
              </a:solidFill>
            </a:endParaRPr>
          </a:p>
        </p:txBody>
      </p:sp>
      <p:sp>
        <p:nvSpPr>
          <p:cNvPr id="4" name="Action Button: Movie 3">
            <a:hlinkClick r:id="rId3" highlightClick="1"/>
          </p:cNvPr>
          <p:cNvSpPr/>
          <p:nvPr/>
        </p:nvSpPr>
        <p:spPr>
          <a:xfrm>
            <a:off x="5946702" y="8458172"/>
            <a:ext cx="1299036" cy="900000"/>
          </a:xfrm>
          <a:prstGeom prst="actionButtonMovie">
            <a:avLst/>
          </a:prstGeom>
          <a:solidFill>
            <a:srgbClr val="F79416"/>
          </a:solid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Placeholder 6">
            <a:hlinkClick r:id="rId3" highlightClick="1"/>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08871" y="3637302"/>
            <a:ext cx="6365279" cy="4243519"/>
          </a:xfrm>
          <a:prstGeom prst="rect">
            <a:avLst/>
          </a:prstGeom>
          <a:ln w="12700">
            <a:noFill/>
            <a:miter lim="400000"/>
          </a:ln>
          <a:extLst>
            <a:ext uri="{C572A759-6A51-4108-AA02-DFA0A04FC94B}">
              <ma14:wrappingTextBoxFlag xmlns="" xmlns:ma14="http://schemas.microsoft.com/office/mac/drawingml/2011/main" val="1"/>
            </a:ext>
          </a:extLst>
        </p:spPr>
      </p:pic>
      <p:sp>
        <p:nvSpPr>
          <p:cNvPr id="8" name="TextBox 7"/>
          <p:cNvSpPr txBox="1"/>
          <p:nvPr/>
        </p:nvSpPr>
        <p:spPr>
          <a:xfrm rot="5400000">
            <a:off x="-1995805" y="6694805"/>
            <a:ext cx="46482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6FC04D"/>
                </a:solidFill>
                <a:effectLst/>
                <a:uFillTx/>
                <a:latin typeface="Trebuchet MS"/>
                <a:ea typeface="+mn-ea"/>
                <a:cs typeface="Trebuchet MS"/>
                <a:sym typeface="Helvetica Light"/>
              </a:rPr>
              <a:t>Planning </a:t>
            </a:r>
          </a:p>
        </p:txBody>
      </p:sp>
    </p:spTree>
    <p:extLst>
      <p:ext uri="{BB962C8B-B14F-4D97-AF65-F5344CB8AC3E}">
        <p14:creationId xmlns:p14="http://schemas.microsoft.com/office/powerpoint/2010/main" val="273953240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8592" y="2811842"/>
            <a:ext cx="4710873" cy="4877994"/>
          </a:xfrm>
        </p:spPr>
        <p:txBody>
          <a:bodyPr>
            <a:normAutofit fontScale="92500" lnSpcReduction="10000"/>
          </a:bodyPr>
          <a:lstStyle/>
          <a:p>
            <a:pPr marL="685800" indent="-685800" algn="l">
              <a:buFont typeface="Arial"/>
              <a:buChar char="•"/>
            </a:pPr>
            <a:r>
              <a:rPr lang="en-US" sz="5400" dirty="0"/>
              <a:t>Design Challenge</a:t>
            </a:r>
            <a:br>
              <a:rPr lang="en-US" sz="5400" dirty="0"/>
            </a:br>
            <a:r>
              <a:rPr lang="en-US" sz="3000" dirty="0"/>
              <a:t>Rule of Thumb: 1 copy per 2 participants</a:t>
            </a:r>
          </a:p>
          <a:p>
            <a:pPr marL="685800" indent="-685800" algn="l">
              <a:buFont typeface="Arial"/>
              <a:buChar char="•"/>
            </a:pPr>
            <a:r>
              <a:rPr lang="en-US" sz="5400" dirty="0"/>
              <a:t>Design Activity Sheet</a:t>
            </a:r>
            <a:br>
              <a:rPr lang="en-US" sz="5400" dirty="0"/>
            </a:br>
            <a:r>
              <a:rPr lang="en-US" sz="3000" dirty="0"/>
              <a:t>1 double-sided copy per 1 participant</a:t>
            </a:r>
          </a:p>
        </p:txBody>
      </p:sp>
      <p:pic>
        <p:nvPicPr>
          <p:cNvPr id="7" name="Picture Placeholder 6"/>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6639070" y="3178787"/>
            <a:ext cx="5473700" cy="4105275"/>
          </a:xfrm>
          <a:ln>
            <a:noFill/>
          </a:ln>
        </p:spPr>
      </p:pic>
      <p:sp>
        <p:nvSpPr>
          <p:cNvPr id="2" name="Title 1"/>
          <p:cNvSpPr>
            <a:spLocks noGrp="1"/>
          </p:cNvSpPr>
          <p:nvPr>
            <p:ph type="title"/>
          </p:nvPr>
        </p:nvSpPr>
        <p:spPr/>
        <p:txBody>
          <a:bodyPr>
            <a:normAutofit fontScale="90000"/>
          </a:bodyPr>
          <a:lstStyle/>
          <a:p>
            <a:r>
              <a:rPr lang="en-US" sz="7200" dirty="0"/>
              <a:t>Copying for </a:t>
            </a:r>
            <a:br>
              <a:rPr lang="en-US" sz="7200" dirty="0"/>
            </a:br>
            <a:r>
              <a:rPr lang="en-US" sz="6700" dirty="0"/>
              <a:t>Design thinking process</a:t>
            </a:r>
          </a:p>
        </p:txBody>
      </p:sp>
      <p:sp>
        <p:nvSpPr>
          <p:cNvPr id="5" name="TextBox 4"/>
          <p:cNvSpPr txBox="1"/>
          <p:nvPr/>
        </p:nvSpPr>
        <p:spPr>
          <a:xfrm rot="5400000">
            <a:off x="-1995805" y="6694805"/>
            <a:ext cx="46482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6FC04D"/>
                </a:solidFill>
                <a:effectLst/>
                <a:uFillTx/>
                <a:latin typeface="Trebuchet MS"/>
                <a:ea typeface="+mn-ea"/>
                <a:cs typeface="Trebuchet MS"/>
                <a:sym typeface="Helvetica Light"/>
              </a:rPr>
              <a:t>Planning </a:t>
            </a:r>
          </a:p>
        </p:txBody>
      </p:sp>
      <p:sp>
        <p:nvSpPr>
          <p:cNvPr id="6" name="TextBox 5"/>
          <p:cNvSpPr txBox="1"/>
          <p:nvPr/>
        </p:nvSpPr>
        <p:spPr>
          <a:xfrm>
            <a:off x="1528357" y="7681238"/>
            <a:ext cx="9618018" cy="20723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rtl="0" latinLnBrk="1" hangingPunct="0"/>
            <a:r>
              <a:rPr lang="en-US" sz="2800" dirty="0">
                <a:solidFill>
                  <a:srgbClr val="000000"/>
                </a:solidFill>
                <a:latin typeface="Trebuchet MS"/>
                <a:cs typeface="Trebuchet MS"/>
              </a:rPr>
              <a:t>Some organizers include an Evaluation — an example at</a:t>
            </a:r>
            <a:endParaRPr lang="en-CA" sz="2800" dirty="0">
              <a:latin typeface="Trebuchet MS"/>
              <a:cs typeface="Trebuchet MS"/>
            </a:endParaRPr>
          </a:p>
          <a:p>
            <a:pPr defTabSz="584200" rtl="0" latinLnBrk="1" hangingPunct="0"/>
            <a:r>
              <a:rPr lang="en-CA" sz="2800" dirty="0">
                <a:latin typeface="Trebuchet MS"/>
                <a:cs typeface="Trebuchet MS"/>
              </a:rPr>
              <a:t>  </a:t>
            </a:r>
            <a:r>
              <a:rPr lang="en-CA" sz="2800" dirty="0">
                <a:latin typeface="Trebuchet MS"/>
                <a:cs typeface="Trebuchet MS"/>
                <a:hlinkClick r:id="rId4"/>
              </a:rPr>
              <a:t>http://innovativelearningcentre.ca/maker-day-tool-kit/</a:t>
            </a:r>
            <a:r>
              <a:rPr lang="en-CA" sz="2800" dirty="0">
                <a:latin typeface="Trebuchet MS"/>
                <a:cs typeface="Trebuchet MS"/>
              </a:rPr>
              <a:t> </a:t>
            </a:r>
            <a:endParaRPr lang="en-US" sz="2800" dirty="0">
              <a:latin typeface="Trebuchet MS"/>
              <a:cs typeface="Trebuchet MS"/>
            </a:endParaRPr>
          </a:p>
          <a:p>
            <a:pPr marL="0" marR="0" indent="0" algn="ctr" defTabSz="584200" rtl="0" fontAlgn="auto" latinLnBrk="1" hangingPunct="0">
              <a:lnSpc>
                <a:spcPct val="100000"/>
              </a:lnSpc>
              <a:spcBef>
                <a:spcPts val="0"/>
              </a:spcBef>
              <a:spcAft>
                <a:spcPts val="0"/>
              </a:spcAft>
              <a:buClrTx/>
              <a:buSzTx/>
              <a:buFontTx/>
              <a:buNone/>
              <a:tabLst/>
            </a:pPr>
            <a:endParaRPr lang="en-US" dirty="0">
              <a:solidFill>
                <a:srgbClr val="000000"/>
              </a:solidFill>
              <a:latin typeface="Trebuchet MS"/>
              <a:cs typeface="Trebuchet MS"/>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Trebuchet MS"/>
              <a:ea typeface="+mn-ea"/>
              <a:cs typeface="Trebuchet MS"/>
              <a:sym typeface="Helvetica Light"/>
            </a:endParaRPr>
          </a:p>
        </p:txBody>
      </p:sp>
    </p:spTree>
    <p:extLst>
      <p:ext uri="{BB962C8B-B14F-4D97-AF65-F5344CB8AC3E}">
        <p14:creationId xmlns:p14="http://schemas.microsoft.com/office/powerpoint/2010/main" val="206678943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9600" dirty="0"/>
            </a:br>
            <a:r>
              <a:rPr lang="en-US" sz="8000" dirty="0"/>
              <a:t>hosting</a:t>
            </a:r>
            <a:br>
              <a:rPr lang="en-US" sz="8000" dirty="0"/>
            </a:br>
            <a:r>
              <a:rPr lang="en-US" sz="8000" dirty="0"/>
              <a:t> a Maker Day</a:t>
            </a:r>
          </a:p>
        </p:txBody>
      </p:sp>
      <p:sp>
        <p:nvSpPr>
          <p:cNvPr id="3" name="Text Placeholder 2"/>
          <p:cNvSpPr>
            <a:spLocks noGrp="1"/>
          </p:cNvSpPr>
          <p:nvPr>
            <p:ph type="body" idx="1"/>
          </p:nvPr>
        </p:nvSpPr>
        <p:spPr/>
        <p:txBody>
          <a:bodyPr/>
          <a:lstStyle/>
          <a:p>
            <a:r>
              <a:rPr lang="en-US" dirty="0"/>
              <a:t>Pages 29 — 39</a:t>
            </a:r>
          </a:p>
        </p:txBody>
      </p:sp>
    </p:spTree>
    <p:extLst>
      <p:ext uri="{BB962C8B-B14F-4D97-AF65-F5344CB8AC3E}">
        <p14:creationId xmlns:p14="http://schemas.microsoft.com/office/powerpoint/2010/main" val="923421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p:txBody>
          <a:bodyPr/>
          <a:lstStyle>
            <a:lvl1pPr algn="r" defTabSz="554990">
              <a:defRPr sz="10545" spc="210"/>
            </a:lvl1pPr>
          </a:lstStyle>
          <a:p>
            <a:pPr lvl="0"/>
            <a:r>
              <a:rPr lang="en-US" dirty="0"/>
              <a:t>Welcome</a:t>
            </a:r>
            <a:endParaRPr dirty="0"/>
          </a:p>
        </p:txBody>
      </p:sp>
      <p:sp>
        <p:nvSpPr>
          <p:cNvPr id="61" name="Shape 61"/>
          <p:cNvSpPr>
            <a:spLocks noGrp="1"/>
          </p:cNvSpPr>
          <p:nvPr>
            <p:ph type="body" idx="1"/>
          </p:nvPr>
        </p:nvSpPr>
        <p:spPr/>
        <p:txBody>
          <a:bodyPr/>
          <a:lstStyle>
            <a:lvl1pPr algn="r"/>
          </a:lstStyle>
          <a:p>
            <a:pPr lvl="0"/>
            <a:r>
              <a:rPr lang="en-US" dirty="0"/>
              <a:t>The intent of this resource is to assist Organizers using </a:t>
            </a:r>
            <a:r>
              <a:rPr lang="en-US" i="1" dirty="0"/>
              <a:t>Maker Day Toolkit 2 </a:t>
            </a:r>
            <a:endParaRPr i="1" dirty="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normAutofit fontScale="92500"/>
          </a:bodyPr>
          <a:lstStyle/>
          <a:p>
            <a:pPr marL="0" indent="0">
              <a:buNone/>
            </a:pPr>
            <a:r>
              <a:rPr lang="en-US" dirty="0"/>
              <a:t>Presenter: </a:t>
            </a:r>
          </a:p>
          <a:p>
            <a:pPr marL="0" indent="0">
              <a:buNone/>
            </a:pPr>
            <a:r>
              <a:rPr lang="en-US" dirty="0"/>
              <a:t>Susan Crichton, Director, Innovative Learning Centre (ILC)</a:t>
            </a:r>
          </a:p>
          <a:p>
            <a:pPr marL="0" indent="0">
              <a:buNone/>
            </a:pPr>
            <a:r>
              <a:rPr lang="en-US" dirty="0"/>
              <a:t>Director, Faculty of Education</a:t>
            </a:r>
          </a:p>
          <a:p>
            <a:pPr marL="0" indent="0">
              <a:buNone/>
            </a:pPr>
            <a:r>
              <a:rPr lang="en-US" dirty="0"/>
              <a:t>UBC’s Okanagan Campus</a:t>
            </a:r>
          </a:p>
        </p:txBody>
      </p:sp>
      <p:sp>
        <p:nvSpPr>
          <p:cNvPr id="3" name="Title 2"/>
          <p:cNvSpPr>
            <a:spLocks noGrp="1"/>
          </p:cNvSpPr>
          <p:nvPr>
            <p:ph type="title"/>
          </p:nvPr>
        </p:nvSpPr>
        <p:spPr>
          <a:xfrm>
            <a:off x="606216" y="601170"/>
            <a:ext cx="12037739" cy="1846659"/>
          </a:xfrm>
        </p:spPr>
        <p:txBody>
          <a:bodyPr/>
          <a:lstStyle/>
          <a:p>
            <a:r>
              <a:rPr lang="en-US" sz="6000" dirty="0"/>
              <a:t>Hosting and facilitating your maker day</a:t>
            </a:r>
            <a:endParaRPr lang="en-US" sz="6000" dirty="0">
              <a:solidFill>
                <a:srgbClr val="F79416"/>
              </a:solidFill>
            </a:endParaRPr>
          </a:p>
        </p:txBody>
      </p:sp>
      <p:sp>
        <p:nvSpPr>
          <p:cNvPr id="4" name="Action Button: Movie 3">
            <a:hlinkClick r:id="rId3" highlightClick="1"/>
          </p:cNvPr>
          <p:cNvSpPr/>
          <p:nvPr/>
        </p:nvSpPr>
        <p:spPr>
          <a:xfrm>
            <a:off x="5946702" y="8458172"/>
            <a:ext cx="1299036" cy="900000"/>
          </a:xfrm>
          <a:prstGeom prst="actionButtonMovie">
            <a:avLst/>
          </a:prstGeom>
          <a:solidFill>
            <a:srgbClr val="F79416"/>
          </a:solid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Placeholder 6">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69317" y="3146556"/>
            <a:ext cx="5956626" cy="4454324"/>
          </a:xfrm>
          <a:prstGeom prst="rect">
            <a:avLst/>
          </a:prstGeom>
          <a:ln w="12700">
            <a:noFill/>
            <a:miter lim="400000"/>
          </a:ln>
          <a:extLst>
            <a:ext uri="{C572A759-6A51-4108-AA02-DFA0A04FC94B}">
              <ma14:wrappingTextBoxFlag xmlns="" xmlns:ma14="http://schemas.microsoft.com/office/mac/drawingml/2011/main" val="1"/>
            </a:ext>
          </a:extLst>
        </p:spPr>
      </p:pic>
      <p:sp>
        <p:nvSpPr>
          <p:cNvPr id="8" name="TextBox 7"/>
          <p:cNvSpPr txBox="1"/>
          <p:nvPr/>
        </p:nvSpPr>
        <p:spPr>
          <a:xfrm rot="5400000">
            <a:off x="-1995805" y="6694805"/>
            <a:ext cx="46482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E9175D"/>
                </a:solidFill>
                <a:effectLst/>
                <a:uFillTx/>
                <a:latin typeface="Trebuchet MS"/>
                <a:ea typeface="+mn-ea"/>
                <a:cs typeface="Trebuchet MS"/>
                <a:sym typeface="Helvetica Light"/>
              </a:rPr>
              <a:t>Hosting, pp. 40-41 </a:t>
            </a:r>
          </a:p>
        </p:txBody>
      </p:sp>
    </p:spTree>
    <p:extLst>
      <p:ext uri="{BB962C8B-B14F-4D97-AF65-F5344CB8AC3E}">
        <p14:creationId xmlns:p14="http://schemas.microsoft.com/office/powerpoint/2010/main" val="45015432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normAutofit fontScale="62500" lnSpcReduction="20000"/>
          </a:bodyPr>
          <a:lstStyle/>
          <a:p>
            <a:pPr marL="0" indent="0">
              <a:buNone/>
            </a:pPr>
            <a:r>
              <a:rPr lang="en-US" b="1" dirty="0"/>
              <a:t>Problem Scenario:</a:t>
            </a:r>
          </a:p>
          <a:p>
            <a:pPr marL="0" indent="0">
              <a:buNone/>
            </a:pPr>
            <a:r>
              <a:rPr lang="en-US" dirty="0"/>
              <a:t>Your team has been selected to look at sustainability issues in your region. Your team must choose an issue that resonates with you and develop a prototype to address the concerns raised by that issue.  The issue that you choose should have an impact on the day-to-day, quality of life for an identified group in your region.  The solution should also increase their happiness, be frugal in design, and have little impact on the environment.</a:t>
            </a:r>
            <a:endParaRPr lang="en-CA" dirty="0"/>
          </a:p>
        </p:txBody>
      </p:sp>
      <p:pic>
        <p:nvPicPr>
          <p:cNvPr id="6" name="Picture Placeholder 5">
            <a:hlinkClick r:id="rId3" highlightClick="1"/>
          </p:cNvPr>
          <p:cNvPicPr>
            <a:picLocks noGrp="1" noChangeAspect="1"/>
          </p:cNvPicPr>
          <p:nvPr>
            <p:ph type="pic" sz="quarter" idx="10"/>
          </p:nvPr>
        </p:nvPicPr>
        <p:blipFill>
          <a:blip r:embed="rId4">
            <a:extLst>
              <a:ext uri="{28A0092B-C50C-407E-A947-70E740481C1C}">
                <a14:useLocalDpi xmlns:a14="http://schemas.microsoft.com/office/drawing/2010/main"/>
              </a:ext>
            </a:extLst>
          </a:blip>
          <a:stretch>
            <a:fillRect/>
          </a:stretch>
        </p:blipFill>
        <p:spPr>
          <a:xfrm>
            <a:off x="6578600" y="2895512"/>
            <a:ext cx="5473700" cy="5397676"/>
          </a:xfrm>
        </p:spPr>
      </p:pic>
      <p:sp>
        <p:nvSpPr>
          <p:cNvPr id="3" name="Title 2"/>
          <p:cNvSpPr>
            <a:spLocks noGrp="1"/>
          </p:cNvSpPr>
          <p:nvPr>
            <p:ph type="title"/>
          </p:nvPr>
        </p:nvSpPr>
        <p:spPr>
          <a:xfrm>
            <a:off x="952501" y="416506"/>
            <a:ext cx="11099800" cy="2215991"/>
          </a:xfrm>
        </p:spPr>
        <p:txBody>
          <a:bodyPr/>
          <a:lstStyle/>
          <a:p>
            <a:r>
              <a:rPr lang="en-US" sz="7200" dirty="0"/>
              <a:t>Design </a:t>
            </a:r>
            <a:r>
              <a:rPr lang="en-US" sz="7200" dirty="0" err="1"/>
              <a:t>charrette</a:t>
            </a:r>
            <a:r>
              <a:rPr lang="en-US" sz="7200" dirty="0"/>
              <a:t> presentation</a:t>
            </a:r>
            <a:endParaRPr lang="en-US" sz="7200" dirty="0">
              <a:solidFill>
                <a:srgbClr val="F79416"/>
              </a:solidFill>
            </a:endParaRPr>
          </a:p>
        </p:txBody>
      </p:sp>
      <p:sp>
        <p:nvSpPr>
          <p:cNvPr id="4" name="Action Button: Movie 3">
            <a:hlinkClick r:id="rId3" highlightClick="1"/>
          </p:cNvPr>
          <p:cNvSpPr/>
          <p:nvPr/>
        </p:nvSpPr>
        <p:spPr>
          <a:xfrm>
            <a:off x="5946702" y="8458172"/>
            <a:ext cx="1299036" cy="900000"/>
          </a:xfrm>
          <a:prstGeom prst="actionButtonMovie">
            <a:avLst/>
          </a:prstGeom>
          <a:solidFill>
            <a:srgbClr val="F79416"/>
          </a:solid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TextBox 9"/>
          <p:cNvSpPr txBox="1"/>
          <p:nvPr/>
        </p:nvSpPr>
        <p:spPr>
          <a:xfrm rot="5400000">
            <a:off x="-1995805" y="6694805"/>
            <a:ext cx="46482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lang="en-US" b="1" dirty="0">
                <a:solidFill>
                  <a:srgbClr val="8EB5C2"/>
                </a:solidFill>
                <a:latin typeface="Trebuchet MS"/>
                <a:cs typeface="Trebuchet MS"/>
              </a:rPr>
              <a:t>From the Field</a:t>
            </a:r>
            <a:endParaRPr kumimoji="0" lang="en-US" sz="3600" b="1" i="0" u="none" strike="noStrike" cap="none" spc="0" normalizeH="0" baseline="0" dirty="0">
              <a:ln>
                <a:noFill/>
              </a:ln>
              <a:solidFill>
                <a:srgbClr val="8EB5C2"/>
              </a:solidFill>
              <a:effectLst/>
              <a:uFillTx/>
              <a:latin typeface="Trebuchet MS"/>
              <a:ea typeface="+mn-ea"/>
              <a:cs typeface="Trebuchet MS"/>
              <a:sym typeface="Helvetica Light"/>
            </a:endParaRPr>
          </a:p>
        </p:txBody>
      </p:sp>
    </p:spTree>
    <p:extLst>
      <p:ext uri="{BB962C8B-B14F-4D97-AF65-F5344CB8AC3E}">
        <p14:creationId xmlns:p14="http://schemas.microsoft.com/office/powerpoint/2010/main" val="335181066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9600" dirty="0"/>
            </a:br>
            <a:r>
              <a:rPr lang="en-US" sz="8000" dirty="0"/>
              <a:t>field notes</a:t>
            </a:r>
          </a:p>
        </p:txBody>
      </p:sp>
      <p:sp>
        <p:nvSpPr>
          <p:cNvPr id="3" name="Text Placeholder 2"/>
          <p:cNvSpPr>
            <a:spLocks noGrp="1"/>
          </p:cNvSpPr>
          <p:nvPr>
            <p:ph type="body" idx="1"/>
          </p:nvPr>
        </p:nvSpPr>
        <p:spPr/>
        <p:txBody>
          <a:bodyPr/>
          <a:lstStyle/>
          <a:p>
            <a:r>
              <a:rPr lang="en-US" dirty="0"/>
              <a:t>Lessons learned </a:t>
            </a:r>
          </a:p>
        </p:txBody>
      </p:sp>
    </p:spTree>
    <p:extLst>
      <p:ext uri="{BB962C8B-B14F-4D97-AF65-F5344CB8AC3E}">
        <p14:creationId xmlns:p14="http://schemas.microsoft.com/office/powerpoint/2010/main" val="384226076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normAutofit lnSpcReduction="10000"/>
          </a:bodyPr>
          <a:lstStyle/>
          <a:p>
            <a:pPr marL="0" indent="0">
              <a:buNone/>
            </a:pPr>
            <a:r>
              <a:rPr lang="en-US" dirty="0"/>
              <a:t>Thanks to: </a:t>
            </a:r>
          </a:p>
          <a:p>
            <a:r>
              <a:rPr lang="en-US" dirty="0"/>
              <a:t>Desiree </a:t>
            </a:r>
          </a:p>
          <a:p>
            <a:r>
              <a:rPr lang="en-US" dirty="0" err="1"/>
              <a:t>Karine</a:t>
            </a:r>
            <a:r>
              <a:rPr lang="en-US" dirty="0"/>
              <a:t> </a:t>
            </a:r>
          </a:p>
          <a:p>
            <a:r>
              <a:rPr lang="en-US" dirty="0"/>
              <a:t>Scott</a:t>
            </a:r>
          </a:p>
          <a:p>
            <a:r>
              <a:rPr lang="en-US" dirty="0"/>
              <a:t>Rachel</a:t>
            </a:r>
          </a:p>
          <a:p>
            <a:r>
              <a:rPr lang="en-US" dirty="0"/>
              <a:t>Sheri</a:t>
            </a:r>
          </a:p>
        </p:txBody>
      </p:sp>
      <p:pic>
        <p:nvPicPr>
          <p:cNvPr id="6" name="Picture Placeholder 5" descr="IMG_2351.jpg">
            <a:hlinkClick r:id="rId3"/>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p:pic>
      <p:sp>
        <p:nvSpPr>
          <p:cNvPr id="3" name="Title 2"/>
          <p:cNvSpPr>
            <a:spLocks noGrp="1"/>
          </p:cNvSpPr>
          <p:nvPr>
            <p:ph type="title"/>
          </p:nvPr>
        </p:nvSpPr>
        <p:spPr/>
        <p:txBody>
          <a:bodyPr/>
          <a:lstStyle/>
          <a:p>
            <a:r>
              <a:rPr lang="en-US" sz="8800" dirty="0"/>
              <a:t>Reflecting on </a:t>
            </a:r>
            <a:br>
              <a:rPr lang="en-US" sz="8800" dirty="0"/>
            </a:br>
            <a:r>
              <a:rPr lang="en-US" sz="8800" dirty="0"/>
              <a:t>the day</a:t>
            </a:r>
            <a:endParaRPr lang="en-US" sz="8800" dirty="0">
              <a:solidFill>
                <a:srgbClr val="F79416"/>
              </a:solidFill>
            </a:endParaRPr>
          </a:p>
        </p:txBody>
      </p:sp>
      <p:sp>
        <p:nvSpPr>
          <p:cNvPr id="4" name="Action Button: Movie 3">
            <a:hlinkClick r:id="rId3" highlightClick="1"/>
          </p:cNvPr>
          <p:cNvSpPr/>
          <p:nvPr/>
        </p:nvSpPr>
        <p:spPr>
          <a:xfrm>
            <a:off x="5946702" y="8458172"/>
            <a:ext cx="1299036" cy="900000"/>
          </a:xfrm>
          <a:prstGeom prst="actionButtonMovie">
            <a:avLst/>
          </a:prstGeom>
          <a:solidFill>
            <a:srgbClr val="F79416"/>
          </a:solid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TextBox 9"/>
          <p:cNvSpPr txBox="1"/>
          <p:nvPr/>
        </p:nvSpPr>
        <p:spPr>
          <a:xfrm rot="5400000">
            <a:off x="-1995805" y="6694805"/>
            <a:ext cx="46482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lang="en-US" b="1" dirty="0">
                <a:solidFill>
                  <a:srgbClr val="8EB5C2"/>
                </a:solidFill>
                <a:latin typeface="Trebuchet MS"/>
                <a:cs typeface="Trebuchet MS"/>
              </a:rPr>
              <a:t>From the Field</a:t>
            </a:r>
            <a:endParaRPr kumimoji="0" lang="en-US" sz="3600" b="1" i="0" u="none" strike="noStrike" cap="none" spc="0" normalizeH="0" baseline="0" dirty="0">
              <a:ln>
                <a:noFill/>
              </a:ln>
              <a:solidFill>
                <a:srgbClr val="8EB5C2"/>
              </a:solidFill>
              <a:effectLst/>
              <a:uFillTx/>
              <a:latin typeface="Trebuchet MS"/>
              <a:ea typeface="+mn-ea"/>
              <a:cs typeface="Trebuchet MS"/>
              <a:sym typeface="Helvetica Light"/>
            </a:endParaRPr>
          </a:p>
        </p:txBody>
      </p:sp>
    </p:spTree>
    <p:extLst>
      <p:ext uri="{BB962C8B-B14F-4D97-AF65-F5344CB8AC3E}">
        <p14:creationId xmlns:p14="http://schemas.microsoft.com/office/powerpoint/2010/main" val="96586276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normAutofit lnSpcReduction="10000"/>
          </a:bodyPr>
          <a:lstStyle/>
          <a:p>
            <a:pPr marL="0" indent="0">
              <a:buNone/>
            </a:pPr>
            <a:r>
              <a:rPr lang="en-US" dirty="0"/>
              <a:t>Thanks to: </a:t>
            </a:r>
          </a:p>
          <a:p>
            <a:r>
              <a:rPr lang="en-US" dirty="0" err="1"/>
              <a:t>Broyden</a:t>
            </a:r>
            <a:r>
              <a:rPr lang="en-US" dirty="0"/>
              <a:t> </a:t>
            </a:r>
          </a:p>
          <a:p>
            <a:r>
              <a:rPr lang="en-US" dirty="0"/>
              <a:t>Elaine </a:t>
            </a:r>
          </a:p>
          <a:p>
            <a:r>
              <a:rPr lang="en-US" dirty="0"/>
              <a:t>Jennifer</a:t>
            </a:r>
          </a:p>
          <a:p>
            <a:r>
              <a:rPr lang="en-US" dirty="0"/>
              <a:t>Chris</a:t>
            </a:r>
          </a:p>
          <a:p>
            <a:r>
              <a:rPr lang="en-US" dirty="0"/>
              <a:t>Larry</a:t>
            </a:r>
          </a:p>
        </p:txBody>
      </p:sp>
      <p:sp>
        <p:nvSpPr>
          <p:cNvPr id="3" name="Title 2"/>
          <p:cNvSpPr>
            <a:spLocks noGrp="1"/>
          </p:cNvSpPr>
          <p:nvPr>
            <p:ph type="title"/>
          </p:nvPr>
        </p:nvSpPr>
        <p:spPr>
          <a:xfrm>
            <a:off x="606216" y="847392"/>
            <a:ext cx="12037739" cy="1354217"/>
          </a:xfrm>
        </p:spPr>
        <p:txBody>
          <a:bodyPr/>
          <a:lstStyle/>
          <a:p>
            <a:r>
              <a:rPr lang="en-US" sz="8800" dirty="0"/>
              <a:t>observations</a:t>
            </a:r>
            <a:endParaRPr lang="en-US" sz="8800" dirty="0">
              <a:solidFill>
                <a:srgbClr val="F79416"/>
              </a:solidFill>
            </a:endParaRPr>
          </a:p>
        </p:txBody>
      </p:sp>
      <p:sp>
        <p:nvSpPr>
          <p:cNvPr id="4" name="Action Button: Movie 3">
            <a:hlinkClick r:id="rId3" highlightClick="1"/>
          </p:cNvPr>
          <p:cNvSpPr/>
          <p:nvPr/>
        </p:nvSpPr>
        <p:spPr>
          <a:xfrm>
            <a:off x="5946702" y="8458172"/>
            <a:ext cx="1299036" cy="900000"/>
          </a:xfrm>
          <a:prstGeom prst="actionButtonMovie">
            <a:avLst/>
          </a:prstGeom>
          <a:solidFill>
            <a:srgbClr val="F79416"/>
          </a:solid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Placeholder 6">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2417" y="3002218"/>
            <a:ext cx="7041731" cy="4272651"/>
          </a:xfrm>
          <a:prstGeom prst="rect">
            <a:avLst/>
          </a:prstGeom>
          <a:ln w="12700">
            <a:noFill/>
            <a:miter lim="400000"/>
          </a:ln>
          <a:extLst>
            <a:ext uri="{C572A759-6A51-4108-AA02-DFA0A04FC94B}">
              <ma14:wrappingTextBoxFlag xmlns="" xmlns:ma14="http://schemas.microsoft.com/office/mac/drawingml/2011/main" val="1"/>
            </a:ext>
          </a:extLst>
        </p:spPr>
      </p:pic>
      <p:sp>
        <p:nvSpPr>
          <p:cNvPr id="8" name="TextBox 7"/>
          <p:cNvSpPr txBox="1"/>
          <p:nvPr/>
        </p:nvSpPr>
        <p:spPr>
          <a:xfrm rot="5400000">
            <a:off x="-1995805" y="6694805"/>
            <a:ext cx="46482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lang="en-US" b="1" dirty="0">
                <a:solidFill>
                  <a:srgbClr val="8EB5C2"/>
                </a:solidFill>
                <a:latin typeface="Trebuchet MS"/>
                <a:cs typeface="Trebuchet MS"/>
              </a:rPr>
              <a:t>From the Field</a:t>
            </a:r>
            <a:endParaRPr kumimoji="0" lang="en-US" sz="3600" b="1" i="0" u="none" strike="noStrike" cap="none" spc="0" normalizeH="0" baseline="0" dirty="0">
              <a:ln>
                <a:noFill/>
              </a:ln>
              <a:solidFill>
                <a:srgbClr val="8EB5C2"/>
              </a:solidFill>
              <a:effectLst/>
              <a:uFillTx/>
              <a:latin typeface="Trebuchet MS"/>
              <a:ea typeface="+mn-ea"/>
              <a:cs typeface="Trebuchet MS"/>
              <a:sym typeface="Helvetica Light"/>
            </a:endParaRPr>
          </a:p>
        </p:txBody>
      </p:sp>
    </p:spTree>
    <p:extLst>
      <p:ext uri="{BB962C8B-B14F-4D97-AF65-F5344CB8AC3E}">
        <p14:creationId xmlns:p14="http://schemas.microsoft.com/office/powerpoint/2010/main" val="195422976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9600" dirty="0"/>
            </a:br>
            <a:r>
              <a:rPr lang="en-US" sz="9600" dirty="0"/>
              <a:t>share your event </a:t>
            </a:r>
            <a:endParaRPr lang="en-US" sz="8000" dirty="0"/>
          </a:p>
        </p:txBody>
      </p:sp>
      <p:sp>
        <p:nvSpPr>
          <p:cNvPr id="3" name="Text Placeholder 2"/>
          <p:cNvSpPr>
            <a:spLocks noGrp="1"/>
          </p:cNvSpPr>
          <p:nvPr>
            <p:ph type="body" idx="1"/>
          </p:nvPr>
        </p:nvSpPr>
        <p:spPr/>
        <p:txBody>
          <a:bodyPr/>
          <a:lstStyle/>
          <a:p>
            <a:r>
              <a:rPr lang="en-US" dirty="0"/>
              <a:t>Use this PowerPoint Template to share your Maker Day pictures, videos and tips</a:t>
            </a:r>
          </a:p>
        </p:txBody>
      </p:sp>
    </p:spTree>
    <p:extLst>
      <p:ext uri="{BB962C8B-B14F-4D97-AF65-F5344CB8AC3E}">
        <p14:creationId xmlns:p14="http://schemas.microsoft.com/office/powerpoint/2010/main" val="192479917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52501" y="444501"/>
            <a:ext cx="11099800" cy="2160000"/>
          </a:xfrm>
          <a:prstGeom prst="rect">
            <a:avLst/>
          </a:prstGeom>
        </p:spPr>
        <p:txBody>
          <a:bodyPr>
            <a:normAutofit/>
          </a:bodyPr>
          <a:lstStyle>
            <a:lvl1pPr algn="ctr" defTabSz="584170">
              <a:defRPr sz="7200" b="0" i="0" cap="all" dirty="0">
                <a:latin typeface="Arial Rounded MT Bold"/>
                <a:ea typeface="Multicolore "/>
                <a:cs typeface="Arial Rounded MT Bold"/>
                <a:sym typeface="Multicolore "/>
              </a:defRPr>
            </a:lvl1pPr>
            <a:lvl2pPr indent="228589" algn="ctr" defTabSz="584170">
              <a:defRPr sz="8000">
                <a:latin typeface="Multicolore "/>
                <a:ea typeface="Multicolore "/>
                <a:cs typeface="Multicolore "/>
                <a:sym typeface="Multicolore "/>
              </a:defRPr>
            </a:lvl2pPr>
            <a:lvl3pPr indent="457176" algn="ctr" defTabSz="584170">
              <a:defRPr sz="8000">
                <a:latin typeface="Multicolore "/>
                <a:ea typeface="Multicolore "/>
                <a:cs typeface="Multicolore "/>
                <a:sym typeface="Multicolore "/>
              </a:defRPr>
            </a:lvl3pPr>
            <a:lvl4pPr indent="685765" algn="ctr" defTabSz="584170">
              <a:defRPr sz="8000">
                <a:latin typeface="Multicolore "/>
                <a:ea typeface="Multicolore "/>
                <a:cs typeface="Multicolore "/>
                <a:sym typeface="Multicolore "/>
              </a:defRPr>
            </a:lvl4pPr>
            <a:lvl5pPr indent="914354" algn="ctr" defTabSz="584170">
              <a:defRPr sz="8000">
                <a:latin typeface="Multicolore "/>
                <a:ea typeface="Multicolore "/>
                <a:cs typeface="Multicolore "/>
                <a:sym typeface="Multicolore "/>
              </a:defRPr>
            </a:lvl5pPr>
            <a:lvl6pPr indent="1142941" algn="ctr" defTabSz="584170">
              <a:defRPr sz="8000">
                <a:latin typeface="Multicolore "/>
                <a:ea typeface="Multicolore "/>
                <a:cs typeface="Multicolore "/>
                <a:sym typeface="Multicolore "/>
              </a:defRPr>
            </a:lvl6pPr>
            <a:lvl7pPr indent="1371530" algn="ctr" defTabSz="584170">
              <a:defRPr sz="8000">
                <a:latin typeface="Multicolore "/>
                <a:ea typeface="Multicolore "/>
                <a:cs typeface="Multicolore "/>
                <a:sym typeface="Multicolore "/>
              </a:defRPr>
            </a:lvl7pPr>
            <a:lvl8pPr indent="1600119" algn="ctr" defTabSz="584170">
              <a:defRPr sz="8000">
                <a:latin typeface="Multicolore "/>
                <a:ea typeface="Multicolore "/>
                <a:cs typeface="Multicolore "/>
                <a:sym typeface="Multicolore "/>
              </a:defRPr>
            </a:lvl8pPr>
            <a:lvl9pPr indent="1828706" algn="ctr" defTabSz="584170">
              <a:defRPr sz="8000">
                <a:latin typeface="Multicolore "/>
                <a:ea typeface="Multicolore "/>
                <a:cs typeface="Multicolore "/>
                <a:sym typeface="Multicolore "/>
              </a:defRPr>
            </a:lvl9pPr>
          </a:lstStyle>
          <a:p>
            <a:r>
              <a:rPr lang="en-US" sz="5700" dirty="0"/>
              <a:t>When planning your event…</a:t>
            </a:r>
          </a:p>
        </p:txBody>
      </p:sp>
      <p:sp>
        <p:nvSpPr>
          <p:cNvPr id="3" name="Content Placeholder 2"/>
          <p:cNvSpPr txBox="1">
            <a:spLocks/>
          </p:cNvSpPr>
          <p:nvPr/>
        </p:nvSpPr>
        <p:spPr>
          <a:xfrm>
            <a:off x="952501" y="2590800"/>
            <a:ext cx="11099800" cy="5702300"/>
          </a:xfrm>
          <a:prstGeom prst="rect">
            <a:avLst/>
          </a:prstGeom>
        </p:spPr>
        <p:txBody>
          <a:bodyPr>
            <a:noAutofit/>
          </a:bodyPr>
          <a:lstStyle>
            <a:lvl1pPr marL="444477" indent="-444477" defTabSz="584170">
              <a:spcBef>
                <a:spcPts val="4200"/>
              </a:spcBef>
              <a:buSzPct val="75000"/>
              <a:buChar char="•"/>
              <a:defRPr sz="5100" dirty="0">
                <a:latin typeface="Trebuchet MS"/>
                <a:ea typeface="Lato Regular"/>
                <a:cs typeface="Trebuchet MS"/>
                <a:sym typeface="Lato Regular"/>
              </a:defRPr>
            </a:lvl1pPr>
            <a:lvl2pPr marL="888955" indent="-444477" defTabSz="584170">
              <a:spcBef>
                <a:spcPts val="4200"/>
              </a:spcBef>
              <a:buSzPct val="75000"/>
              <a:buChar char="•"/>
              <a:defRPr sz="3600">
                <a:latin typeface="Lato Regular"/>
                <a:ea typeface="Lato Regular"/>
                <a:cs typeface="Lato Regular"/>
                <a:sym typeface="Lato Regular"/>
              </a:defRPr>
            </a:lvl2pPr>
            <a:lvl3pPr marL="1333432" indent="-444477" defTabSz="584170">
              <a:spcBef>
                <a:spcPts val="4200"/>
              </a:spcBef>
              <a:buSzPct val="75000"/>
              <a:buChar char="•"/>
              <a:defRPr sz="3600">
                <a:latin typeface="Lato Regular"/>
                <a:ea typeface="Lato Regular"/>
                <a:cs typeface="Lato Regular"/>
                <a:sym typeface="Lato Regular"/>
              </a:defRPr>
            </a:lvl3pPr>
            <a:lvl4pPr marL="1777909" indent="-444477" defTabSz="584170">
              <a:spcBef>
                <a:spcPts val="4200"/>
              </a:spcBef>
              <a:buSzPct val="75000"/>
              <a:buChar char="•"/>
              <a:defRPr sz="3600">
                <a:latin typeface="Lato Regular"/>
                <a:ea typeface="Lato Regular"/>
                <a:cs typeface="Lato Regular"/>
                <a:sym typeface="Lato Regular"/>
              </a:defRPr>
            </a:lvl4pPr>
            <a:lvl5pPr marL="2222387" indent="-444477" defTabSz="584170">
              <a:spcBef>
                <a:spcPts val="4200"/>
              </a:spcBef>
              <a:buSzPct val="75000"/>
              <a:buChar char="•"/>
              <a:defRPr sz="3600">
                <a:latin typeface="Lato Regular"/>
                <a:ea typeface="Lato Regular"/>
                <a:cs typeface="Lato Regular"/>
                <a:sym typeface="Lato Regular"/>
              </a:defRPr>
            </a:lvl5pPr>
            <a:lvl6pPr marL="2666864" indent="-444477" defTabSz="584170">
              <a:spcBef>
                <a:spcPts val="4200"/>
              </a:spcBef>
              <a:buSzPct val="75000"/>
              <a:buChar char="•"/>
              <a:defRPr sz="3600">
                <a:latin typeface="Lato Regular"/>
                <a:ea typeface="Lato Regular"/>
                <a:cs typeface="Lato Regular"/>
                <a:sym typeface="Lato Regular"/>
              </a:defRPr>
            </a:lvl6pPr>
            <a:lvl7pPr marL="3111341" indent="-444477" defTabSz="584170">
              <a:spcBef>
                <a:spcPts val="4200"/>
              </a:spcBef>
              <a:buSzPct val="75000"/>
              <a:buChar char="•"/>
              <a:defRPr sz="3600">
                <a:latin typeface="Lato Regular"/>
                <a:ea typeface="Lato Regular"/>
                <a:cs typeface="Lato Regular"/>
                <a:sym typeface="Lato Regular"/>
              </a:defRPr>
            </a:lvl7pPr>
            <a:lvl8pPr marL="3555819" indent="-444477" defTabSz="584170">
              <a:spcBef>
                <a:spcPts val="4200"/>
              </a:spcBef>
              <a:buSzPct val="75000"/>
              <a:buChar char="•"/>
              <a:defRPr sz="3600">
                <a:latin typeface="Lato Regular"/>
                <a:ea typeface="Lato Regular"/>
                <a:cs typeface="Lato Regular"/>
                <a:sym typeface="Lato Regular"/>
              </a:defRPr>
            </a:lvl8pPr>
            <a:lvl9pPr marL="4000296" indent="-444477" defTabSz="584170">
              <a:spcBef>
                <a:spcPts val="4200"/>
              </a:spcBef>
              <a:buSzPct val="75000"/>
              <a:buChar char="•"/>
              <a:defRPr sz="3600">
                <a:latin typeface="Lato Regular"/>
                <a:ea typeface="Lato Regular"/>
                <a:cs typeface="Lato Regular"/>
                <a:sym typeface="Lato Regular"/>
              </a:defRPr>
            </a:lvl9pPr>
          </a:lstStyle>
          <a:p>
            <a:pPr marL="274638" lvl="1" indent="0" algn="l">
              <a:buNone/>
            </a:pPr>
            <a:r>
              <a:rPr lang="en-US" sz="3000" b="1" dirty="0">
                <a:solidFill>
                  <a:srgbClr val="276EB5"/>
                </a:solidFill>
                <a:latin typeface="Trebuchet MS"/>
                <a:cs typeface="Trebuchet MS"/>
              </a:rPr>
              <a:t>Use any of the slides, pictures and/or videos provided in this PowerPoint for your event</a:t>
            </a:r>
          </a:p>
          <a:p>
            <a:pPr marL="274638" lvl="1" indent="0" algn="l">
              <a:buNone/>
            </a:pPr>
            <a:r>
              <a:rPr lang="en-US" sz="3000" b="1" dirty="0">
                <a:solidFill>
                  <a:srgbClr val="5FB73C"/>
                </a:solidFill>
                <a:latin typeface="Trebuchet MS"/>
                <a:cs typeface="Trebuchet MS"/>
              </a:rPr>
              <a:t>Edit/Adapt any slides with your own pictures and/or videos either before or after your event </a:t>
            </a:r>
            <a:endParaRPr lang="en-US" sz="3000" dirty="0">
              <a:solidFill>
                <a:srgbClr val="5FB73C"/>
              </a:solidFill>
              <a:latin typeface="Trebuchet MS"/>
              <a:cs typeface="Trebuchet MS"/>
            </a:endParaRPr>
          </a:p>
          <a:p>
            <a:pPr marL="274638" lvl="1" indent="0" algn="l">
              <a:buNone/>
            </a:pPr>
            <a:r>
              <a:rPr lang="en-US" sz="3000" b="1" dirty="0">
                <a:solidFill>
                  <a:srgbClr val="E4004B"/>
                </a:solidFill>
                <a:latin typeface="Trebuchet MS"/>
                <a:cs typeface="Trebuchet MS"/>
              </a:rPr>
              <a:t>Have a team member take pictures and videos of your event to share with those who were not able to participate </a:t>
            </a:r>
          </a:p>
          <a:p>
            <a:pPr marL="274638" lvl="1" indent="0" algn="l">
              <a:buNone/>
            </a:pPr>
            <a:r>
              <a:rPr lang="en-US" sz="3000" b="1" dirty="0">
                <a:solidFill>
                  <a:srgbClr val="F59321"/>
                </a:solidFill>
                <a:latin typeface="Trebuchet MS"/>
                <a:cs typeface="Trebuchet MS"/>
              </a:rPr>
              <a:t>Provide us any public links so we might share with others (email: </a:t>
            </a:r>
            <a:r>
              <a:rPr lang="en-US" sz="3000" b="1" dirty="0">
                <a:solidFill>
                  <a:srgbClr val="F59321"/>
                </a:solidFill>
                <a:latin typeface="Trebuchet MS"/>
                <a:cs typeface="Trebuchet MS"/>
                <a:hlinkClick r:id="rId3"/>
              </a:rPr>
              <a:t>youth@itabc.ca</a:t>
            </a:r>
            <a:r>
              <a:rPr lang="en-US" sz="3000" b="1" dirty="0">
                <a:solidFill>
                  <a:srgbClr val="F59321"/>
                </a:solidFill>
                <a:latin typeface="Trebuchet MS"/>
                <a:cs typeface="Trebuchet MS"/>
              </a:rPr>
              <a:t>)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9600" dirty="0"/>
            </a:br>
            <a:r>
              <a:rPr lang="en-US" sz="8000" dirty="0"/>
              <a:t>feedback and suggestions</a:t>
            </a:r>
          </a:p>
        </p:txBody>
      </p:sp>
      <p:sp>
        <p:nvSpPr>
          <p:cNvPr id="3" name="Text Placeholder 2"/>
          <p:cNvSpPr>
            <a:spLocks noGrp="1"/>
          </p:cNvSpPr>
          <p:nvPr>
            <p:ph type="body" idx="1"/>
          </p:nvPr>
        </p:nvSpPr>
        <p:spPr/>
        <p:txBody>
          <a:bodyPr/>
          <a:lstStyle/>
          <a:p>
            <a:r>
              <a:rPr lang="en-US" dirty="0"/>
              <a:t>Help us to provide what others might need</a:t>
            </a:r>
          </a:p>
        </p:txBody>
      </p:sp>
    </p:spTree>
    <p:extLst>
      <p:ext uri="{BB962C8B-B14F-4D97-AF65-F5344CB8AC3E}">
        <p14:creationId xmlns:p14="http://schemas.microsoft.com/office/powerpoint/2010/main" val="375069923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700" dirty="0"/>
              <a:t>Remember to </a:t>
            </a:r>
            <a:br>
              <a:rPr lang="en-US" sz="5700" dirty="0"/>
            </a:br>
            <a:r>
              <a:rPr lang="en-US" sz="5700" dirty="0"/>
              <a:t>‘update often’</a:t>
            </a:r>
          </a:p>
        </p:txBody>
      </p:sp>
      <p:sp>
        <p:nvSpPr>
          <p:cNvPr id="3" name="Content Placeholder 2"/>
          <p:cNvSpPr>
            <a:spLocks noGrp="1"/>
          </p:cNvSpPr>
          <p:nvPr>
            <p:ph type="body" idx="1"/>
          </p:nvPr>
        </p:nvSpPr>
        <p:spPr/>
        <p:txBody>
          <a:bodyPr>
            <a:normAutofit fontScale="77500" lnSpcReduction="20000"/>
          </a:bodyPr>
          <a:lstStyle/>
          <a:p>
            <a:r>
              <a:rPr lang="en-US" sz="4000" b="1" dirty="0">
                <a:solidFill>
                  <a:srgbClr val="276EB5"/>
                </a:solidFill>
              </a:rPr>
              <a:t>We welcome all feedback and suggestions for improvement! Email us: </a:t>
            </a:r>
            <a:r>
              <a:rPr lang="en-US" sz="4000" b="1" dirty="0" err="1">
                <a:solidFill>
                  <a:srgbClr val="276EB5"/>
                </a:solidFill>
              </a:rPr>
              <a:t>youth@itabc.ca</a:t>
            </a:r>
            <a:endParaRPr lang="en-US" sz="4000" b="1" dirty="0">
              <a:solidFill>
                <a:srgbClr val="276EB5"/>
              </a:solidFill>
            </a:endParaRPr>
          </a:p>
          <a:p>
            <a:r>
              <a:rPr lang="en-US" sz="4000" b="1" dirty="0">
                <a:solidFill>
                  <a:srgbClr val="5FB73C"/>
                </a:solidFill>
              </a:rPr>
              <a:t>Let us know how your event went and what resources others might require</a:t>
            </a:r>
            <a:endParaRPr lang="en-US" sz="4000" dirty="0">
              <a:solidFill>
                <a:srgbClr val="5FB73C"/>
              </a:solidFill>
            </a:endParaRPr>
          </a:p>
          <a:p>
            <a:r>
              <a:rPr lang="en-US" sz="4000" b="1" dirty="0">
                <a:solidFill>
                  <a:srgbClr val="E4004B"/>
                </a:solidFill>
              </a:rPr>
              <a:t>Please ‘tweet out’: @</a:t>
            </a:r>
            <a:r>
              <a:rPr lang="en-US" sz="4000" b="1" dirty="0" err="1">
                <a:solidFill>
                  <a:srgbClr val="E4004B"/>
                </a:solidFill>
              </a:rPr>
              <a:t>ilcubco</a:t>
            </a:r>
            <a:r>
              <a:rPr lang="en-US" sz="4000" b="1" dirty="0">
                <a:solidFill>
                  <a:srgbClr val="E4004B"/>
                </a:solidFill>
              </a:rPr>
              <a:t>  @</a:t>
            </a:r>
            <a:r>
              <a:rPr lang="en-US" sz="4000" b="1" dirty="0" err="1">
                <a:solidFill>
                  <a:srgbClr val="E4004B"/>
                </a:solidFill>
              </a:rPr>
              <a:t>ita_youth</a:t>
            </a:r>
            <a:endParaRPr lang="en-US" sz="4000" b="1" dirty="0">
              <a:solidFill>
                <a:srgbClr val="E4004B"/>
              </a:solidFill>
            </a:endParaRPr>
          </a:p>
          <a:p>
            <a:r>
              <a:rPr lang="en-US" sz="4000" b="1" dirty="0">
                <a:solidFill>
                  <a:srgbClr val="F59321"/>
                </a:solidFill>
              </a:rPr>
              <a:t>Visit our websites regularly: </a:t>
            </a:r>
          </a:p>
          <a:p>
            <a:pPr algn="ctr"/>
            <a:r>
              <a:rPr lang="en-US" sz="4000" b="1" dirty="0">
                <a:solidFill>
                  <a:srgbClr val="F59321"/>
                </a:solidFill>
                <a:hlinkClick r:id="rId3"/>
              </a:rPr>
              <a:t>http://www.itabc.ca/youth</a:t>
            </a:r>
            <a:r>
              <a:rPr lang="en-US" sz="4000" b="1" dirty="0">
                <a:solidFill>
                  <a:srgbClr val="F59321"/>
                </a:solidFill>
              </a:rPr>
              <a:t> </a:t>
            </a:r>
          </a:p>
          <a:p>
            <a:pPr algn="ctr"/>
            <a:r>
              <a:rPr lang="en-US" sz="4000" b="1" dirty="0">
                <a:solidFill>
                  <a:srgbClr val="F59321"/>
                </a:solidFill>
              </a:rPr>
              <a:t> </a:t>
            </a:r>
            <a:r>
              <a:rPr lang="en-US" sz="4000" b="1" dirty="0">
                <a:solidFill>
                  <a:srgbClr val="F59321"/>
                </a:solidFill>
                <a:hlinkClick r:id="rId4"/>
              </a:rPr>
              <a:t>http://www.innovativelearningcentre.ca</a:t>
            </a:r>
            <a:r>
              <a:rPr lang="en-US" sz="4000" b="1" dirty="0">
                <a:solidFill>
                  <a:srgbClr val="F59321"/>
                </a:solidFill>
              </a:rPr>
              <a:t> 		</a:t>
            </a:r>
          </a:p>
        </p:txBody>
      </p:sp>
    </p:spTree>
    <p:extLst>
      <p:ext uri="{BB962C8B-B14F-4D97-AF65-F5344CB8AC3E}">
        <p14:creationId xmlns:p14="http://schemas.microsoft.com/office/powerpoint/2010/main" val="11310466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54574" y="6957061"/>
            <a:ext cx="11099800" cy="1307169"/>
          </a:xfrm>
        </p:spPr>
        <p:txBody>
          <a:bodyPr>
            <a:normAutofit/>
          </a:bodyPr>
          <a:lstStyle/>
          <a:p>
            <a:r>
              <a:rPr lang="en-US" sz="2800" dirty="0"/>
              <a:t>Reminder: </a:t>
            </a:r>
            <a:br>
              <a:rPr lang="en-US" sz="2800" dirty="0"/>
            </a:br>
            <a:r>
              <a:rPr lang="en-US" sz="2800" dirty="0"/>
              <a:t>Action Buttons only work when ‘Playing the Slide Show’</a:t>
            </a:r>
          </a:p>
        </p:txBody>
      </p:sp>
      <p:sp>
        <p:nvSpPr>
          <p:cNvPr id="8" name="Title 7"/>
          <p:cNvSpPr>
            <a:spLocks noGrp="1"/>
          </p:cNvSpPr>
          <p:nvPr>
            <p:ph type="title"/>
          </p:nvPr>
        </p:nvSpPr>
        <p:spPr/>
        <p:txBody>
          <a:bodyPr/>
          <a:lstStyle/>
          <a:p>
            <a:r>
              <a:rPr lang="en-US" sz="7200" dirty="0">
                <a:solidFill>
                  <a:srgbClr val="F79416"/>
                </a:solidFill>
              </a:rPr>
              <a:t>Glossary</a:t>
            </a:r>
          </a:p>
        </p:txBody>
      </p:sp>
      <p:sp>
        <p:nvSpPr>
          <p:cNvPr id="10" name="Action Button: Help 9">
            <a:hlinkClick r:id="" action="ppaction://noaction" highlightClick="1"/>
          </p:cNvPr>
          <p:cNvSpPr/>
          <p:nvPr/>
        </p:nvSpPr>
        <p:spPr>
          <a:xfrm>
            <a:off x="1083544" y="5704924"/>
            <a:ext cx="900000" cy="900000"/>
          </a:xfrm>
          <a:prstGeom prst="actionButtonHelp">
            <a:avLst/>
          </a:prstGeom>
          <a:solidFill>
            <a:srgbClr val="F79416"/>
          </a:solid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TextBox 17"/>
          <p:cNvSpPr txBox="1"/>
          <p:nvPr/>
        </p:nvSpPr>
        <p:spPr>
          <a:xfrm>
            <a:off x="1179161" y="2477087"/>
            <a:ext cx="9823869"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dirty="0"/>
              <a:t>The following slides provide Key Terms used in </a:t>
            </a:r>
            <a:r>
              <a:rPr lang="en-US" i="1" dirty="0"/>
              <a:t>Maker Day: Taking Making into the Schools</a:t>
            </a: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0" name="Action Button: Back or Previous 19">
            <a:hlinkClick r:id="" action="ppaction://noaction" highlightClick="1"/>
          </p:cNvPr>
          <p:cNvSpPr/>
          <p:nvPr/>
        </p:nvSpPr>
        <p:spPr>
          <a:xfrm>
            <a:off x="1070489" y="4114162"/>
            <a:ext cx="900000" cy="900000"/>
          </a:xfrm>
          <a:prstGeom prst="actionButtonBackPrevious">
            <a:avLst/>
          </a:prstGeom>
          <a:solidFill>
            <a:schemeClr val="tx1"/>
          </a:solidFill>
          <a:ln w="12700" cap="flat">
            <a:solidFill>
              <a:srgbClr val="F79416"/>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1" name="TextBox 20"/>
          <p:cNvSpPr txBox="1"/>
          <p:nvPr/>
        </p:nvSpPr>
        <p:spPr>
          <a:xfrm>
            <a:off x="2237384" y="3963460"/>
            <a:ext cx="9796119" cy="10874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rtl="0" latinLnBrk="1" hangingPunct="0"/>
            <a:r>
              <a:rPr lang="en-US" sz="2800" dirty="0"/>
              <a:t>This Action Button beside the term takes you to the slide </a:t>
            </a:r>
          </a:p>
          <a:p>
            <a:pPr algn="l" defTabSz="584200" rtl="0" latinLnBrk="1" hangingPunct="0"/>
            <a:r>
              <a:rPr lang="en-US" sz="2800" dirty="0"/>
              <a:t>where the term was used. </a:t>
            </a:r>
            <a:r>
              <a:rPr kumimoji="0" lang="en-US" b="0" i="0" u="none" strike="noStrike" cap="none" spc="0" normalizeH="0" baseline="0" dirty="0">
                <a:ln>
                  <a:noFill/>
                </a:ln>
                <a:solidFill>
                  <a:srgbClr val="000000"/>
                </a:solidFill>
                <a:effectLst/>
                <a:uFillTx/>
                <a:latin typeface="+mn-lt"/>
                <a:ea typeface="+mn-ea"/>
                <a:cs typeface="+mn-cs"/>
                <a:sym typeface="Helvetica Light"/>
              </a:rPr>
              <a:t> </a:t>
            </a:r>
          </a:p>
        </p:txBody>
      </p:sp>
      <p:sp>
        <p:nvSpPr>
          <p:cNvPr id="22" name="TextBox 21"/>
          <p:cNvSpPr txBox="1"/>
          <p:nvPr/>
        </p:nvSpPr>
        <p:spPr>
          <a:xfrm>
            <a:off x="2245817" y="5673516"/>
            <a:ext cx="9063202" cy="10874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584200" rtl="0" latinLnBrk="1" hangingPunct="0"/>
            <a:r>
              <a:rPr lang="en-US" sz="2800" dirty="0"/>
              <a:t>This Action Button brings you to the Glossary Key Term.</a:t>
            </a: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34222831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9600" dirty="0"/>
              <a:t>Introduction</a:t>
            </a:r>
          </a:p>
        </p:txBody>
      </p:sp>
      <p:sp>
        <p:nvSpPr>
          <p:cNvPr id="3" name="Text Placeholder 2"/>
          <p:cNvSpPr>
            <a:spLocks noGrp="1"/>
          </p:cNvSpPr>
          <p:nvPr>
            <p:ph type="body" idx="1"/>
          </p:nvPr>
        </p:nvSpPr>
        <p:spPr/>
        <p:txBody>
          <a:bodyPr/>
          <a:lstStyle/>
          <a:p>
            <a:r>
              <a:rPr lang="en-US" dirty="0"/>
              <a:t>Maker Day Toolkit 2, page 3</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8001" y="2266188"/>
            <a:ext cx="12014199" cy="61965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180000" algn="l" defTabSz="584200" rtl="0" latinLnBrk="1" hangingPunct="0">
              <a:lnSpc>
                <a:spcPct val="150000"/>
              </a:lnSpc>
            </a:pPr>
            <a:r>
              <a:rPr lang="en-CA" sz="2400" dirty="0">
                <a:solidFill>
                  <a:schemeClr val="tx1"/>
                </a:solidFill>
                <a:latin typeface="Trebuchet MS"/>
                <a:cs typeface="Trebuchet MS"/>
              </a:rPr>
              <a:t>In </a:t>
            </a:r>
            <a:r>
              <a:rPr lang="en-CA" sz="2400" dirty="0" err="1">
                <a:solidFill>
                  <a:schemeClr val="tx1"/>
                </a:solidFill>
                <a:latin typeface="Trebuchet MS"/>
                <a:cs typeface="Trebuchet MS"/>
              </a:rPr>
              <a:t>Papert</a:t>
            </a:r>
            <a:r>
              <a:rPr lang="en-CA" sz="2400" dirty="0">
                <a:solidFill>
                  <a:schemeClr val="tx1"/>
                </a:solidFill>
                <a:latin typeface="Trebuchet MS"/>
                <a:cs typeface="Trebuchet MS"/>
              </a:rPr>
              <a:t> and Hare’s (1991) theory of constructionism, the best way to construct</a:t>
            </a:r>
          </a:p>
          <a:p>
            <a:pPr marL="180000" algn="l" defTabSz="584200" rtl="0" latinLnBrk="1" hangingPunct="0">
              <a:lnSpc>
                <a:spcPct val="150000"/>
              </a:lnSpc>
            </a:pPr>
            <a:r>
              <a:rPr lang="en-CA" sz="2400" dirty="0">
                <a:solidFill>
                  <a:schemeClr val="tx1"/>
                </a:solidFill>
                <a:latin typeface="Trebuchet MS"/>
                <a:cs typeface="Trebuchet MS"/>
              </a:rPr>
              <a:t>knowledge and understanding is through the construction of something shareable —</a:t>
            </a:r>
          </a:p>
          <a:p>
            <a:pPr marL="180000" algn="l" defTabSz="584200" rtl="0" latinLnBrk="1" hangingPunct="0">
              <a:lnSpc>
                <a:spcPct val="150000"/>
              </a:lnSpc>
            </a:pPr>
            <a:r>
              <a:rPr lang="en-CA" sz="2400" dirty="0">
                <a:solidFill>
                  <a:schemeClr val="tx1"/>
                </a:solidFill>
                <a:latin typeface="Trebuchet MS"/>
                <a:cs typeface="Trebuchet MS"/>
              </a:rPr>
              <a:t>outside of the student’s head. In a Maker Day, the design challenge is crafted using</a:t>
            </a:r>
          </a:p>
          <a:p>
            <a:pPr marL="180000" algn="l" defTabSz="584200" rtl="0" latinLnBrk="1" hangingPunct="0">
              <a:lnSpc>
                <a:spcPct val="150000"/>
              </a:lnSpc>
            </a:pPr>
            <a:r>
              <a:rPr lang="en-CA" sz="2400" dirty="0">
                <a:solidFill>
                  <a:schemeClr val="tx1"/>
                </a:solidFill>
                <a:latin typeface="Trebuchet MS"/>
                <a:cs typeface="Trebuchet MS"/>
              </a:rPr>
              <a:t>students’ previous learning (i.e., ties to curriculum), the design thinking process is </a:t>
            </a:r>
          </a:p>
          <a:p>
            <a:pPr marL="180000" algn="l" defTabSz="584200" rtl="0" latinLnBrk="1" hangingPunct="0">
              <a:lnSpc>
                <a:spcPct val="150000"/>
              </a:lnSpc>
            </a:pPr>
            <a:r>
              <a:rPr lang="en-CA" sz="2400" dirty="0">
                <a:solidFill>
                  <a:schemeClr val="tx1"/>
                </a:solidFill>
                <a:latin typeface="Trebuchet MS"/>
                <a:cs typeface="Trebuchet MS"/>
              </a:rPr>
              <a:t>where students apply their previous learning to design their prototypes (i.e., the </a:t>
            </a:r>
          </a:p>
          <a:p>
            <a:pPr marL="180000" algn="l" defTabSz="584200" rtl="0" latinLnBrk="1" hangingPunct="0">
              <a:lnSpc>
                <a:spcPct val="150000"/>
              </a:lnSpc>
            </a:pPr>
            <a:r>
              <a:rPr lang="en-CA" sz="2400" dirty="0" err="1">
                <a:solidFill>
                  <a:schemeClr val="tx1"/>
                </a:solidFill>
                <a:latin typeface="Trebuchet MS"/>
                <a:cs typeface="Trebuchet MS"/>
              </a:rPr>
              <a:t>artifacts</a:t>
            </a:r>
            <a:r>
              <a:rPr lang="en-CA" sz="2400" dirty="0">
                <a:solidFill>
                  <a:schemeClr val="tx1"/>
                </a:solidFill>
                <a:latin typeface="Trebuchet MS"/>
                <a:cs typeface="Trebuchet MS"/>
              </a:rPr>
              <a:t> of the students’ applied learning and/or new learning). During the gallery </a:t>
            </a:r>
          </a:p>
          <a:p>
            <a:pPr marL="180000" algn="l" defTabSz="584200" rtl="0" latinLnBrk="1" hangingPunct="0">
              <a:lnSpc>
                <a:spcPct val="150000"/>
              </a:lnSpc>
            </a:pPr>
            <a:r>
              <a:rPr lang="en-CA" sz="2400" dirty="0">
                <a:solidFill>
                  <a:schemeClr val="tx1"/>
                </a:solidFill>
                <a:latin typeface="Trebuchet MS"/>
                <a:cs typeface="Trebuchet MS"/>
              </a:rPr>
              <a:t>tour/design </a:t>
            </a:r>
            <a:r>
              <a:rPr lang="en-CA" sz="2400" dirty="0" err="1">
                <a:solidFill>
                  <a:schemeClr val="tx1"/>
                </a:solidFill>
                <a:latin typeface="Trebuchet MS"/>
                <a:cs typeface="Trebuchet MS"/>
              </a:rPr>
              <a:t>charrette</a:t>
            </a:r>
            <a:r>
              <a:rPr lang="en-CA" sz="2400" dirty="0">
                <a:solidFill>
                  <a:schemeClr val="tx1"/>
                </a:solidFill>
                <a:latin typeface="Trebuchet MS"/>
                <a:cs typeface="Trebuchet MS"/>
              </a:rPr>
              <a:t>, the students see and hear the evidence of their learning. </a:t>
            </a:r>
          </a:p>
          <a:p>
            <a:pPr lvl="3" algn="l" defTabSz="584200" rtl="0" latinLnBrk="1" hangingPunct="0"/>
            <a:endParaRPr lang="en-CA" sz="2400" dirty="0">
              <a:solidFill>
                <a:schemeClr val="tx1"/>
              </a:solidFill>
              <a:latin typeface="Trebuchet MS"/>
              <a:cs typeface="Trebuchet MS"/>
            </a:endParaRPr>
          </a:p>
          <a:p>
            <a:pPr algn="l" defTabSz="584200" rtl="0" latinLnBrk="1" hangingPunct="0"/>
            <a:r>
              <a:rPr lang="en-CA" sz="2000" dirty="0">
                <a:solidFill>
                  <a:schemeClr val="tx1"/>
                </a:solidFill>
                <a:latin typeface="Trebuchet MS"/>
                <a:cs typeface="Trebuchet MS"/>
              </a:rPr>
              <a:t>Additional Resources: </a:t>
            </a:r>
          </a:p>
          <a:p>
            <a:pPr algn="l" defTabSz="584200" rtl="0" latinLnBrk="1" hangingPunct="0"/>
            <a:r>
              <a:rPr lang="en-US" sz="2000" dirty="0" err="1">
                <a:solidFill>
                  <a:schemeClr val="tx1"/>
                </a:solidFill>
              </a:rPr>
              <a:t>Papert</a:t>
            </a:r>
            <a:r>
              <a:rPr lang="en-US" sz="2000" dirty="0">
                <a:solidFill>
                  <a:schemeClr val="tx1"/>
                </a:solidFill>
              </a:rPr>
              <a:t>, S., &amp; </a:t>
            </a:r>
            <a:r>
              <a:rPr lang="en-US" sz="2000" dirty="0" err="1">
                <a:solidFill>
                  <a:schemeClr val="tx1"/>
                </a:solidFill>
              </a:rPr>
              <a:t>Harel</a:t>
            </a:r>
            <a:r>
              <a:rPr lang="en-US" sz="2000" dirty="0">
                <a:solidFill>
                  <a:schemeClr val="tx1"/>
                </a:solidFill>
              </a:rPr>
              <a:t>, I. (1991). </a:t>
            </a:r>
            <a:r>
              <a:rPr lang="en-US" sz="2000" i="1" dirty="0">
                <a:solidFill>
                  <a:schemeClr val="tx1"/>
                </a:solidFill>
              </a:rPr>
              <a:t>Constructionism. </a:t>
            </a:r>
            <a:r>
              <a:rPr lang="en-US" sz="2000" dirty="0">
                <a:solidFill>
                  <a:schemeClr val="tx1"/>
                </a:solidFill>
              </a:rPr>
              <a:t>New York, NY</a:t>
            </a:r>
            <a:r>
              <a:rPr lang="en-US" sz="2000" i="1" dirty="0">
                <a:solidFill>
                  <a:schemeClr val="tx1"/>
                </a:solidFill>
              </a:rPr>
              <a:t>: </a:t>
            </a:r>
            <a:r>
              <a:rPr lang="en-US" sz="2000" dirty="0" err="1">
                <a:solidFill>
                  <a:schemeClr val="tx1"/>
                </a:solidFill>
              </a:rPr>
              <a:t>Ablex</a:t>
            </a:r>
            <a:r>
              <a:rPr lang="en-US" sz="2000" dirty="0">
                <a:solidFill>
                  <a:schemeClr val="tx1"/>
                </a:solidFill>
              </a:rPr>
              <a:t> Publishing Corporation. </a:t>
            </a:r>
            <a:endParaRPr lang="en-CA" sz="2000" dirty="0">
              <a:solidFill>
                <a:schemeClr val="tx1"/>
              </a:solidFill>
            </a:endParaRPr>
          </a:p>
          <a:p>
            <a:pPr algn="l" defTabSz="584200" rtl="0" latinLnBrk="1" hangingPunct="0"/>
            <a:endParaRPr lang="en-US" sz="2000" dirty="0"/>
          </a:p>
          <a:p>
            <a:pPr algn="l" defTabSz="584200" rtl="0" latinLnBrk="1" hangingPunct="0"/>
            <a:r>
              <a:rPr lang="en-CA" sz="2000" dirty="0"/>
              <a:t>Martinez, S. &amp; Stager, G. (2013).  </a:t>
            </a:r>
            <a:r>
              <a:rPr lang="en-CA" sz="2000" i="1" dirty="0"/>
              <a:t>Invent to learn: Making, tinkering, and engineering in the classroom.</a:t>
            </a:r>
            <a:r>
              <a:rPr lang="en-CA" sz="2000" dirty="0"/>
              <a:t> </a:t>
            </a:r>
          </a:p>
          <a:p>
            <a:pPr algn="l" defTabSz="584200" rtl="0" latinLnBrk="1" hangingPunct="0"/>
            <a:r>
              <a:rPr lang="en-CA" sz="2000" dirty="0"/>
              <a:t> Torrance, CA: Constructing Modern Knowledge Press.</a:t>
            </a:r>
          </a:p>
          <a:p>
            <a:pPr marL="0" marR="0" indent="0" algn="ctr" defTabSz="584200" rtl="0" fontAlgn="auto" latinLnBrk="1"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Trebuchet MS"/>
              <a:cs typeface="Trebuchet MS"/>
              <a:sym typeface="Helvetica Light"/>
            </a:endParaRPr>
          </a:p>
        </p:txBody>
      </p:sp>
      <p:sp>
        <p:nvSpPr>
          <p:cNvPr id="7" name="Action Button: Back or Previous 6">
            <a:hlinkClick r:id="rId3" action="ppaction://hlinksldjump" highlightClick="1"/>
          </p:cNvPr>
          <p:cNvSpPr/>
          <p:nvPr/>
        </p:nvSpPr>
        <p:spPr>
          <a:xfrm>
            <a:off x="781816" y="1140810"/>
            <a:ext cx="900000" cy="900000"/>
          </a:xfrm>
          <a:prstGeom prst="actionButtonBackPrevious">
            <a:avLst/>
          </a:prstGeom>
          <a:solidFill>
            <a:schemeClr val="tx1"/>
          </a:solidFill>
          <a:ln w="12700" cap="flat">
            <a:solidFill>
              <a:srgbClr val="F79416"/>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Title 7"/>
          <p:cNvSpPr>
            <a:spLocks noGrp="1"/>
          </p:cNvSpPr>
          <p:nvPr>
            <p:ph type="title"/>
          </p:nvPr>
        </p:nvSpPr>
        <p:spPr>
          <a:xfrm>
            <a:off x="952501" y="938758"/>
            <a:ext cx="11099800" cy="1107996"/>
          </a:xfrm>
        </p:spPr>
        <p:txBody>
          <a:bodyPr/>
          <a:lstStyle/>
          <a:p>
            <a:r>
              <a:rPr lang="en-US" sz="7200" dirty="0">
                <a:solidFill>
                  <a:srgbClr val="F79416"/>
                </a:solidFill>
              </a:rPr>
              <a:t>constructionism</a:t>
            </a:r>
          </a:p>
        </p:txBody>
      </p:sp>
    </p:spTree>
    <p:extLst>
      <p:ext uri="{BB962C8B-B14F-4D97-AF65-F5344CB8AC3E}">
        <p14:creationId xmlns:p14="http://schemas.microsoft.com/office/powerpoint/2010/main" val="10743123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8001" y="2266188"/>
            <a:ext cx="12014199" cy="67505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a:r>
              <a:rPr lang="en-CA" sz="2400" dirty="0">
                <a:solidFill>
                  <a:schemeClr val="tx1"/>
                </a:solidFill>
                <a:latin typeface="Trebuchet MS"/>
                <a:cs typeface="Trebuchet MS"/>
              </a:rPr>
              <a:t>Your</a:t>
            </a:r>
            <a:r>
              <a:rPr lang="en-US" sz="2400" dirty="0">
                <a:latin typeface="Trebuchet MS"/>
                <a:cs typeface="Trebuchet MS"/>
              </a:rPr>
              <a:t> design challenge meaningfully links the Maker Day activities to your purpose</a:t>
            </a:r>
          </a:p>
          <a:p>
            <a:pPr algn="l"/>
            <a:r>
              <a:rPr lang="en-US" sz="2400" dirty="0">
                <a:latin typeface="Trebuchet MS"/>
                <a:cs typeface="Trebuchet MS"/>
              </a:rPr>
              <a:t>(i.e., professional development, curricular ties). </a:t>
            </a:r>
          </a:p>
          <a:p>
            <a:pPr algn="l"/>
            <a:r>
              <a:rPr lang="en-US" sz="2400" dirty="0">
                <a:latin typeface="Trebuchet MS"/>
                <a:cs typeface="Trebuchet MS"/>
              </a:rPr>
              <a:t>The structure of a Maker Day Design Challenge includes:</a:t>
            </a:r>
          </a:p>
          <a:p>
            <a:pPr algn="l"/>
            <a:r>
              <a:rPr lang="en-US" sz="2400" dirty="0">
                <a:latin typeface="Trebuchet MS"/>
                <a:cs typeface="Trebuchet MS"/>
              </a:rPr>
              <a:t> </a:t>
            </a:r>
            <a:endParaRPr lang="en-CA" sz="2400" dirty="0">
              <a:latin typeface="Trebuchet MS"/>
              <a:cs typeface="Trebuchet MS"/>
            </a:endParaRPr>
          </a:p>
          <a:p>
            <a:pPr lvl="0" algn="l"/>
            <a:r>
              <a:rPr lang="en-US" sz="2400" b="1" dirty="0">
                <a:latin typeface="Trebuchet MS"/>
                <a:cs typeface="Trebuchet MS"/>
              </a:rPr>
              <a:t>Overview</a:t>
            </a:r>
            <a:r>
              <a:rPr lang="en-US" sz="2400" dirty="0">
                <a:latin typeface="Trebuchet MS"/>
                <a:cs typeface="Trebuchet MS"/>
              </a:rPr>
              <a:t> – Paragraph or two to situate (i.e., offer background / context) the challenge and provide an authentic learning context or situation</a:t>
            </a:r>
          </a:p>
          <a:p>
            <a:pPr lvl="0" algn="l"/>
            <a:endParaRPr lang="en-CA" sz="2400" dirty="0">
              <a:latin typeface="Trebuchet MS"/>
              <a:cs typeface="Trebuchet MS"/>
            </a:endParaRPr>
          </a:p>
          <a:p>
            <a:pPr lvl="0" algn="l"/>
            <a:r>
              <a:rPr lang="en-US" sz="2400" b="1" dirty="0">
                <a:latin typeface="Trebuchet MS"/>
                <a:cs typeface="Trebuchet MS"/>
              </a:rPr>
              <a:t>Design Rationale </a:t>
            </a:r>
            <a:r>
              <a:rPr lang="en-US" sz="2400" dirty="0">
                <a:latin typeface="Trebuchet MS"/>
                <a:cs typeface="Trebuchet MS"/>
              </a:rPr>
              <a:t>- Paragraph or two explaining why the challenge is in fact a problem to be addressed, links to prior learning and offers links to new information</a:t>
            </a:r>
          </a:p>
          <a:p>
            <a:pPr lvl="0" algn="l"/>
            <a:endParaRPr lang="en-CA" sz="2400" dirty="0">
              <a:latin typeface="Trebuchet MS"/>
              <a:cs typeface="Trebuchet MS"/>
            </a:endParaRPr>
          </a:p>
          <a:p>
            <a:pPr lvl="0" algn="l"/>
            <a:r>
              <a:rPr lang="en-US" sz="2400" b="1" dirty="0">
                <a:latin typeface="Trebuchet MS"/>
                <a:cs typeface="Trebuchet MS"/>
              </a:rPr>
              <a:t>Problem Scenario </a:t>
            </a:r>
            <a:r>
              <a:rPr lang="en-US" sz="2400" dirty="0">
                <a:latin typeface="Trebuchet MS"/>
                <a:cs typeface="Trebuchet MS"/>
              </a:rPr>
              <a:t>– Paragraph inviting participants into the challenge and explaining the role / reason for their group’s involvement in addressing the problem </a:t>
            </a:r>
          </a:p>
          <a:p>
            <a:pPr lvl="0" algn="l"/>
            <a:endParaRPr lang="en-CA" sz="2400" dirty="0">
              <a:latin typeface="Trebuchet MS"/>
              <a:cs typeface="Trebuchet MS"/>
            </a:endParaRPr>
          </a:p>
          <a:p>
            <a:pPr lvl="0" algn="l"/>
            <a:r>
              <a:rPr lang="en-US" sz="2400" b="1" dirty="0">
                <a:latin typeface="Trebuchet MS"/>
                <a:cs typeface="Trebuchet MS"/>
              </a:rPr>
              <a:t>Success Determinants</a:t>
            </a:r>
            <a:r>
              <a:rPr lang="en-US" sz="2400" dirty="0">
                <a:latin typeface="Trebuchet MS"/>
                <a:cs typeface="Trebuchet MS"/>
              </a:rPr>
              <a:t>– Criteria assessment using suggested characteristics / attributes that constitute a good design solution for the challenge</a:t>
            </a:r>
          </a:p>
          <a:p>
            <a:pPr lvl="0" algn="l"/>
            <a:endParaRPr lang="en-CA" sz="2400" dirty="0">
              <a:latin typeface="Trebuchet MS"/>
              <a:cs typeface="Trebuchet MS"/>
            </a:endParaRPr>
          </a:p>
          <a:p>
            <a:pPr lvl="0" algn="l"/>
            <a:r>
              <a:rPr lang="en-US" sz="2400" b="1" dirty="0">
                <a:latin typeface="Trebuchet MS"/>
                <a:cs typeface="Trebuchet MS"/>
              </a:rPr>
              <a:t>Parameters</a:t>
            </a:r>
            <a:r>
              <a:rPr lang="en-US" sz="2400" dirty="0">
                <a:latin typeface="Trebuchet MS"/>
                <a:cs typeface="Trebuchet MS"/>
              </a:rPr>
              <a:t> – Specific issues, constraints or limiting factions impacting the participants and should address (i.e., rules, limitations)</a:t>
            </a:r>
          </a:p>
        </p:txBody>
      </p:sp>
      <p:sp>
        <p:nvSpPr>
          <p:cNvPr id="7" name="Action Button: Back or Previous 6">
            <a:hlinkClick r:id="rId3" action="ppaction://hlinksldjump" highlightClick="1"/>
          </p:cNvPr>
          <p:cNvSpPr/>
          <p:nvPr/>
        </p:nvSpPr>
        <p:spPr>
          <a:xfrm>
            <a:off x="781816" y="1140810"/>
            <a:ext cx="900000" cy="900000"/>
          </a:xfrm>
          <a:prstGeom prst="actionButtonBackPrevious">
            <a:avLst/>
          </a:prstGeom>
          <a:solidFill>
            <a:schemeClr val="tx1"/>
          </a:solidFill>
          <a:ln w="12700" cap="flat">
            <a:solidFill>
              <a:srgbClr val="F79416"/>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Title 7"/>
          <p:cNvSpPr>
            <a:spLocks noGrp="1"/>
          </p:cNvSpPr>
          <p:nvPr>
            <p:ph type="title"/>
          </p:nvPr>
        </p:nvSpPr>
        <p:spPr>
          <a:xfrm>
            <a:off x="952501" y="938758"/>
            <a:ext cx="11099800" cy="1107996"/>
          </a:xfrm>
        </p:spPr>
        <p:txBody>
          <a:bodyPr/>
          <a:lstStyle/>
          <a:p>
            <a:r>
              <a:rPr lang="en-US" sz="7200" dirty="0">
                <a:solidFill>
                  <a:srgbClr val="F79416"/>
                </a:solidFill>
              </a:rPr>
              <a:t>Design challenge</a:t>
            </a:r>
          </a:p>
        </p:txBody>
      </p:sp>
    </p:spTree>
    <p:extLst>
      <p:ext uri="{BB962C8B-B14F-4D97-AF65-F5344CB8AC3E}">
        <p14:creationId xmlns:p14="http://schemas.microsoft.com/office/powerpoint/2010/main" val="247864754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8001" y="2251246"/>
            <a:ext cx="12014199" cy="64120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a:r>
              <a:rPr lang="en-CA" sz="2000" dirty="0">
                <a:latin typeface="Trebuchet MS"/>
                <a:cs typeface="Trebuchet MS"/>
              </a:rPr>
              <a:t>The video, ‘Design is Optimism’  is a presentation on Design Thinking … including the Five Traits of </a:t>
            </a:r>
          </a:p>
          <a:p>
            <a:pPr algn="l"/>
            <a:r>
              <a:rPr lang="en-CA" sz="2000" dirty="0">
                <a:latin typeface="Trebuchet MS"/>
                <a:cs typeface="Trebuchet MS"/>
              </a:rPr>
              <a:t>a Design mindset (Empathy, Integrative Thinking, Optimism, </a:t>
            </a:r>
            <a:r>
              <a:rPr lang="en-CA" sz="2000" dirty="0" err="1">
                <a:latin typeface="Trebuchet MS"/>
                <a:cs typeface="Trebuchet MS"/>
              </a:rPr>
              <a:t>Experimentialism</a:t>
            </a:r>
            <a:r>
              <a:rPr lang="en-CA" sz="2000" dirty="0">
                <a:latin typeface="Trebuchet MS"/>
                <a:cs typeface="Trebuchet MS"/>
              </a:rPr>
              <a:t>, Collaboration). Enjoy!</a:t>
            </a:r>
          </a:p>
          <a:p>
            <a:pPr algn="l"/>
            <a:endParaRPr lang="en-CA" sz="2000" dirty="0">
              <a:latin typeface="Trebuchet MS"/>
              <a:cs typeface="Trebuchet MS"/>
            </a:endParaRPr>
          </a:p>
          <a:p>
            <a:pPr algn="l">
              <a:lnSpc>
                <a:spcPct val="150000"/>
              </a:lnSpc>
            </a:pPr>
            <a:r>
              <a:rPr lang="en-US" sz="2000" dirty="0">
                <a:latin typeface="Trebuchet MS"/>
                <a:cs typeface="Trebuchet MS"/>
              </a:rPr>
              <a:t>There are possibly as many different design thinking processes as there are designers multiplied by design problems. Design-thinking processes have become part of many contemporary professional practices addressing social issues (i.e., business, management, engineering, urban planning). These broader uses of design thinking describe a particular style of “creative thinking-in-action” through three common iterative group processes: problem finding, brainstorming and prototyping.</a:t>
            </a:r>
            <a:r>
              <a:rPr lang="en-CA" sz="2000" dirty="0">
                <a:latin typeface="Trebuchet MS"/>
                <a:cs typeface="Trebuchet MS"/>
              </a:rPr>
              <a:t> </a:t>
            </a:r>
          </a:p>
          <a:p>
            <a:pPr algn="l">
              <a:lnSpc>
                <a:spcPct val="150000"/>
              </a:lnSpc>
            </a:pPr>
            <a:endParaRPr lang="en-CA" sz="2000" dirty="0">
              <a:latin typeface="Trebuchet MS"/>
              <a:cs typeface="Trebuchet MS"/>
            </a:endParaRPr>
          </a:p>
          <a:p>
            <a:pPr algn="l">
              <a:lnSpc>
                <a:spcPct val="150000"/>
              </a:lnSpc>
            </a:pPr>
            <a:r>
              <a:rPr lang="en-US" sz="2000" dirty="0">
                <a:latin typeface="Trebuchet MS"/>
                <a:cs typeface="Trebuchet MS"/>
              </a:rPr>
              <a:t>Integrating imagination, creativity and reflection, Maker Day uses a </a:t>
            </a:r>
            <a:r>
              <a:rPr lang="en-US" sz="2000" i="1" dirty="0">
                <a:latin typeface="Trebuchet MS"/>
                <a:cs typeface="Trebuchet MS"/>
              </a:rPr>
              <a:t>Human-Centered Design Thinking Process </a:t>
            </a:r>
            <a:r>
              <a:rPr lang="en-US" sz="2000" dirty="0">
                <a:latin typeface="Trebuchet MS"/>
                <a:cs typeface="Trebuchet MS"/>
              </a:rPr>
              <a:t>adapted from Stanford </a:t>
            </a:r>
            <a:r>
              <a:rPr lang="en-US" sz="2000" dirty="0" err="1">
                <a:latin typeface="Trebuchet MS"/>
                <a:cs typeface="Trebuchet MS"/>
              </a:rPr>
              <a:t>d.school</a:t>
            </a:r>
            <a:r>
              <a:rPr lang="en-US" sz="2000" dirty="0">
                <a:latin typeface="Trebuchet MS"/>
                <a:cs typeface="Trebuchet MS"/>
              </a:rPr>
              <a:t>. </a:t>
            </a:r>
            <a:r>
              <a:rPr lang="en-CA" sz="2000" dirty="0">
                <a:latin typeface="Trebuchet MS"/>
                <a:cs typeface="Trebuchet MS"/>
              </a:rPr>
              <a:t>Human-Centered Design Thinking is a process that enables participants to engage in integrative thinking and begin to gain empathy for other people’s points of view. The Facilitator Guide (Section 3.4., p. 33) has been recently updated and is available as a Word document on the ILC’s Maker Day Toolkit page  </a:t>
            </a:r>
            <a:r>
              <a:rPr lang="en-CA" sz="2000" dirty="0">
                <a:latin typeface="Trebuchet MS"/>
                <a:cs typeface="Trebuchet MS"/>
                <a:hlinkClick r:id="rId3"/>
              </a:rPr>
              <a:t>http://innovativelearningcentre.ca/maker-day-tool-kit/</a:t>
            </a:r>
            <a:r>
              <a:rPr lang="en-CA" sz="2000" dirty="0">
                <a:latin typeface="Trebuchet MS"/>
                <a:cs typeface="Trebuchet MS"/>
              </a:rPr>
              <a:t> </a:t>
            </a:r>
          </a:p>
          <a:p>
            <a:pPr algn="l"/>
            <a:endParaRPr lang="en-CA" sz="2000" dirty="0">
              <a:latin typeface="Trebuchet MS"/>
              <a:cs typeface="Trebuchet MS"/>
            </a:endParaRPr>
          </a:p>
        </p:txBody>
      </p:sp>
      <p:sp>
        <p:nvSpPr>
          <p:cNvPr id="7" name="Action Button: Back or Previous 6">
            <a:hlinkClick r:id="rId4" action="ppaction://hlinksldjump" highlightClick="1"/>
          </p:cNvPr>
          <p:cNvSpPr/>
          <p:nvPr/>
        </p:nvSpPr>
        <p:spPr>
          <a:xfrm>
            <a:off x="781816" y="1140810"/>
            <a:ext cx="900000" cy="900000"/>
          </a:xfrm>
          <a:prstGeom prst="actionButtonBackPrevious">
            <a:avLst/>
          </a:prstGeom>
          <a:solidFill>
            <a:schemeClr val="tx1"/>
          </a:solidFill>
          <a:ln w="12700" cap="flat">
            <a:solidFill>
              <a:srgbClr val="F79416"/>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Title 7"/>
          <p:cNvSpPr>
            <a:spLocks noGrp="1"/>
          </p:cNvSpPr>
          <p:nvPr>
            <p:ph type="title"/>
          </p:nvPr>
        </p:nvSpPr>
        <p:spPr>
          <a:xfrm>
            <a:off x="952501" y="938758"/>
            <a:ext cx="11099800" cy="1107996"/>
          </a:xfrm>
        </p:spPr>
        <p:txBody>
          <a:bodyPr/>
          <a:lstStyle/>
          <a:p>
            <a:r>
              <a:rPr lang="en-US" sz="7200" dirty="0">
                <a:solidFill>
                  <a:srgbClr val="F79416"/>
                </a:solidFill>
              </a:rPr>
              <a:t>Design thinking</a:t>
            </a:r>
          </a:p>
        </p:txBody>
      </p:sp>
    </p:spTree>
    <p:extLst>
      <p:ext uri="{BB962C8B-B14F-4D97-AF65-F5344CB8AC3E}">
        <p14:creationId xmlns:p14="http://schemas.microsoft.com/office/powerpoint/2010/main" val="391518108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8001" y="2251246"/>
            <a:ext cx="12014199" cy="74892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a:r>
              <a:rPr lang="en-US" sz="2000" dirty="0">
                <a:solidFill>
                  <a:srgbClr val="000000"/>
                </a:solidFill>
                <a:latin typeface="Trebuchet MS"/>
                <a:cs typeface="Trebuchet MS"/>
              </a:rPr>
              <a:t>By taking Making into the schools, we are developing and designing learning experiences to turn theory into practice, ideas into designs, and designs into prototypes. Aligning nicely with the Maker Day Concept are integrated curricular frameworks like Applied Design, Skills and Technology (ADST) and Science, Technology Engineering, Mathematics — User Experience (</a:t>
            </a:r>
            <a:r>
              <a:rPr lang="en-US" sz="2000" dirty="0" err="1">
                <a:solidFill>
                  <a:srgbClr val="000000"/>
                </a:solidFill>
                <a:latin typeface="Trebuchet MS"/>
                <a:cs typeface="Trebuchet MS"/>
              </a:rPr>
              <a:t>STEM</a:t>
            </a:r>
            <a:r>
              <a:rPr lang="en-US" sz="2000" baseline="-25000" dirty="0" err="1">
                <a:solidFill>
                  <a:srgbClr val="000000"/>
                </a:solidFill>
                <a:latin typeface="Trebuchet MS"/>
                <a:cs typeface="Trebuchet MS"/>
              </a:rPr>
              <a:t>x</a:t>
            </a:r>
            <a:r>
              <a:rPr lang="en-US" sz="2000" dirty="0">
                <a:solidFill>
                  <a:srgbClr val="000000"/>
                </a:solidFill>
                <a:latin typeface="Trebuchet MS"/>
                <a:cs typeface="Trebuchet MS"/>
              </a:rPr>
              <a:t>). Maker Days include ways to encourage ALL students to explore content, skill sets and competencies in trades training. </a:t>
            </a:r>
          </a:p>
          <a:p>
            <a:pPr algn="l"/>
            <a:endParaRPr lang="en-US" sz="2000" dirty="0">
              <a:solidFill>
                <a:srgbClr val="000000"/>
              </a:solidFill>
              <a:latin typeface="Trebuchet MS"/>
              <a:cs typeface="Trebuchet MS"/>
            </a:endParaRPr>
          </a:p>
          <a:p>
            <a:pPr algn="l"/>
            <a:r>
              <a:rPr lang="en-CA" sz="2000" dirty="0">
                <a:latin typeface="Trebuchet MS"/>
                <a:cs typeface="Trebuchet MS"/>
              </a:rPr>
              <a:t>More generally, t</a:t>
            </a:r>
            <a:r>
              <a:rPr lang="en-US" sz="2000" dirty="0">
                <a:latin typeface="Trebuchet MS"/>
                <a:cs typeface="Trebuchet MS"/>
              </a:rPr>
              <a:t>he </a:t>
            </a:r>
            <a:r>
              <a:rPr lang="en-CA" sz="2000" dirty="0">
                <a:latin typeface="Trebuchet MS"/>
                <a:cs typeface="Trebuchet MS"/>
              </a:rPr>
              <a:t>Organisation for Economic Co-operation and Development (OECD) </a:t>
            </a:r>
            <a:r>
              <a:rPr lang="en-US" sz="2000" dirty="0">
                <a:latin typeface="Trebuchet MS"/>
                <a:cs typeface="Trebuchet MS"/>
              </a:rPr>
              <a:t>describes these learning experiences which integrate content, skills sets and competencies as:</a:t>
            </a:r>
            <a:endParaRPr lang="en-CA" sz="2000" b="1" dirty="0">
              <a:latin typeface="Trebuchet MS"/>
              <a:cs typeface="Trebuchet MS"/>
            </a:endParaRPr>
          </a:p>
          <a:p>
            <a:pPr lvl="0" algn="l"/>
            <a:endParaRPr lang="en-US" sz="2000" b="1" dirty="0">
              <a:latin typeface="Trebuchet MS"/>
              <a:cs typeface="Trebuchet MS"/>
            </a:endParaRPr>
          </a:p>
          <a:p>
            <a:pPr lvl="0" algn="l"/>
            <a:r>
              <a:rPr lang="en-US" sz="2000" b="1" dirty="0">
                <a:latin typeface="Trebuchet MS"/>
                <a:cs typeface="Trebuchet MS"/>
              </a:rPr>
              <a:t>Learner-centered: </a:t>
            </a:r>
            <a:r>
              <a:rPr lang="en-US" sz="2000" dirty="0">
                <a:latin typeface="Trebuchet MS"/>
                <a:cs typeface="Trebuchet MS"/>
              </a:rPr>
              <a:t>highly focused on learning but not as an alternative to the key role for teachers </a:t>
            </a:r>
            <a:endParaRPr lang="en-CA" sz="2000" dirty="0">
              <a:latin typeface="Trebuchet MS"/>
              <a:cs typeface="Trebuchet MS"/>
            </a:endParaRPr>
          </a:p>
          <a:p>
            <a:pPr lvl="0" algn="l"/>
            <a:endParaRPr lang="en-US" sz="2000" b="1" dirty="0">
              <a:latin typeface="Trebuchet MS"/>
              <a:cs typeface="Trebuchet MS"/>
            </a:endParaRPr>
          </a:p>
          <a:p>
            <a:pPr lvl="0" algn="l"/>
            <a:r>
              <a:rPr lang="en-US" sz="2000" b="1" dirty="0">
                <a:latin typeface="Trebuchet MS"/>
                <a:cs typeface="Trebuchet MS"/>
              </a:rPr>
              <a:t>Structured and well-designed: </a:t>
            </a:r>
            <a:r>
              <a:rPr lang="en-US" sz="2000" dirty="0">
                <a:latin typeface="Trebuchet MS"/>
                <a:cs typeface="Trebuchet MS"/>
              </a:rPr>
              <a:t>requires careful design and high professionalism alongside inquiry &amp; autonomous learning</a:t>
            </a:r>
            <a:endParaRPr lang="en-CA" sz="2000" dirty="0">
              <a:latin typeface="Trebuchet MS"/>
              <a:cs typeface="Trebuchet MS"/>
            </a:endParaRPr>
          </a:p>
          <a:p>
            <a:pPr lvl="0" algn="l"/>
            <a:endParaRPr lang="en-US" sz="2000" b="1" dirty="0">
              <a:latin typeface="Trebuchet MS"/>
              <a:cs typeface="Trebuchet MS"/>
            </a:endParaRPr>
          </a:p>
          <a:p>
            <a:pPr lvl="0" algn="l"/>
            <a:r>
              <a:rPr lang="en-US" sz="2000" b="1" dirty="0">
                <a:latin typeface="Trebuchet MS"/>
                <a:cs typeface="Trebuchet MS"/>
              </a:rPr>
              <a:t>Profoundly personalized: </a:t>
            </a:r>
            <a:r>
              <a:rPr lang="en-US" sz="2000" dirty="0">
                <a:latin typeface="Trebuchet MS"/>
                <a:cs typeface="Trebuchet MS"/>
              </a:rPr>
              <a:t>acutely sensitive to individual and group differences and offering tailored feedback </a:t>
            </a:r>
            <a:endParaRPr lang="en-CA" sz="2000" dirty="0">
              <a:latin typeface="Trebuchet MS"/>
              <a:cs typeface="Trebuchet MS"/>
            </a:endParaRPr>
          </a:p>
          <a:p>
            <a:pPr lvl="0" algn="l"/>
            <a:endParaRPr lang="en-US" sz="2000" b="1" dirty="0">
              <a:latin typeface="Trebuchet MS"/>
              <a:cs typeface="Trebuchet MS"/>
            </a:endParaRPr>
          </a:p>
          <a:p>
            <a:pPr lvl="0" algn="l"/>
            <a:r>
              <a:rPr lang="en-US" sz="2000" b="1" dirty="0">
                <a:latin typeface="Trebuchet MS"/>
                <a:cs typeface="Trebuchet MS"/>
              </a:rPr>
              <a:t>Inclusive: </a:t>
            </a:r>
            <a:r>
              <a:rPr lang="en-US" sz="2000" dirty="0">
                <a:latin typeface="Trebuchet MS"/>
                <a:cs typeface="Trebuchet MS"/>
              </a:rPr>
              <a:t>such sensitivity to individual and group differences means they are fundamentally inclusive</a:t>
            </a:r>
            <a:endParaRPr lang="en-CA" sz="2000" dirty="0">
              <a:latin typeface="Trebuchet MS"/>
              <a:cs typeface="Trebuchet MS"/>
            </a:endParaRPr>
          </a:p>
          <a:p>
            <a:pPr lvl="0" algn="l"/>
            <a:endParaRPr lang="en-US" sz="2000" b="1" dirty="0">
              <a:latin typeface="Trebuchet MS"/>
              <a:cs typeface="Trebuchet MS"/>
            </a:endParaRPr>
          </a:p>
          <a:p>
            <a:pPr lvl="0" algn="l"/>
            <a:r>
              <a:rPr lang="en-US" sz="2000" b="1" dirty="0">
                <a:latin typeface="Trebuchet MS"/>
                <a:cs typeface="Trebuchet MS"/>
              </a:rPr>
              <a:t>Social: </a:t>
            </a:r>
            <a:r>
              <a:rPr lang="en-US" sz="2000" dirty="0">
                <a:latin typeface="Trebuchet MS"/>
                <a:cs typeface="Trebuchet MS"/>
              </a:rPr>
              <a:t>learning is effective in group settings, when learners collaborate, and when there is a connection to community (OECD, 2011).</a:t>
            </a:r>
            <a:endParaRPr lang="en-CA" sz="2000" dirty="0">
              <a:latin typeface="Trebuchet MS"/>
              <a:cs typeface="Trebuchet MS"/>
            </a:endParaRPr>
          </a:p>
          <a:p>
            <a:pPr algn="l"/>
            <a:r>
              <a:rPr lang="en-CA" sz="2000" dirty="0">
                <a:latin typeface="Trebuchet MS"/>
                <a:cs typeface="Trebuchet MS"/>
              </a:rPr>
              <a:t> </a:t>
            </a:r>
          </a:p>
          <a:p>
            <a:pPr algn="l"/>
            <a:endParaRPr lang="en-CA" sz="2000" dirty="0">
              <a:latin typeface="Trebuchet MS"/>
              <a:cs typeface="Trebuchet MS"/>
            </a:endParaRPr>
          </a:p>
          <a:p>
            <a:pPr algn="l"/>
            <a:endParaRPr lang="en-CA" sz="2000" dirty="0">
              <a:latin typeface="Trebuchet MS"/>
              <a:cs typeface="Trebuchet MS"/>
            </a:endParaRPr>
          </a:p>
        </p:txBody>
      </p:sp>
      <p:sp>
        <p:nvSpPr>
          <p:cNvPr id="7" name="Action Button: Back or Previous 6">
            <a:hlinkClick r:id="rId3" action="ppaction://hlinksldjump" highlightClick="1"/>
          </p:cNvPr>
          <p:cNvSpPr/>
          <p:nvPr/>
        </p:nvSpPr>
        <p:spPr>
          <a:xfrm>
            <a:off x="781816" y="1140810"/>
            <a:ext cx="900000" cy="900000"/>
          </a:xfrm>
          <a:prstGeom prst="actionButtonBackPrevious">
            <a:avLst/>
          </a:prstGeom>
          <a:solidFill>
            <a:schemeClr val="tx1"/>
          </a:solidFill>
          <a:ln w="12700" cap="flat">
            <a:solidFill>
              <a:srgbClr val="F79416"/>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Title 7"/>
          <p:cNvSpPr>
            <a:spLocks noGrp="1"/>
          </p:cNvSpPr>
          <p:nvPr>
            <p:ph type="title"/>
          </p:nvPr>
        </p:nvSpPr>
        <p:spPr>
          <a:xfrm>
            <a:off x="952501" y="938758"/>
            <a:ext cx="11099800" cy="1107996"/>
          </a:xfrm>
        </p:spPr>
        <p:txBody>
          <a:bodyPr/>
          <a:lstStyle/>
          <a:p>
            <a:r>
              <a:rPr lang="en-US" sz="7200" dirty="0">
                <a:solidFill>
                  <a:srgbClr val="F79416"/>
                </a:solidFill>
              </a:rPr>
              <a:t>Integrating</a:t>
            </a:r>
          </a:p>
        </p:txBody>
      </p:sp>
    </p:spTree>
    <p:extLst>
      <p:ext uri="{BB962C8B-B14F-4D97-AF65-F5344CB8AC3E}">
        <p14:creationId xmlns:p14="http://schemas.microsoft.com/office/powerpoint/2010/main" val="34237100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8001" y="2266188"/>
            <a:ext cx="12014199" cy="718145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180000" algn="l" defTabSz="584200" rtl="0" latinLnBrk="1" hangingPunct="0">
              <a:lnSpc>
                <a:spcPct val="150000"/>
              </a:lnSpc>
            </a:pPr>
            <a:r>
              <a:rPr lang="en-CA" sz="2400" dirty="0">
                <a:latin typeface="Trebuchet MS"/>
                <a:cs typeface="Trebuchet MS"/>
              </a:rPr>
              <a:t>In terms of the Maker Movement and maker mindset, making describes the act of </a:t>
            </a:r>
          </a:p>
          <a:p>
            <a:pPr marL="180000" algn="l" defTabSz="584200" rtl="0" latinLnBrk="1" hangingPunct="0">
              <a:lnSpc>
                <a:spcPct val="150000"/>
              </a:lnSpc>
            </a:pPr>
            <a:r>
              <a:rPr lang="en-CA" sz="2400" dirty="0">
                <a:latin typeface="Trebuchet MS"/>
                <a:cs typeface="Trebuchet MS"/>
              </a:rPr>
              <a:t>constructing, fabricating and designing things — physically, conceptually and </a:t>
            </a:r>
          </a:p>
          <a:p>
            <a:pPr marL="180000" algn="l" defTabSz="584200" rtl="0" latinLnBrk="1" hangingPunct="0">
              <a:lnSpc>
                <a:spcPct val="150000"/>
              </a:lnSpc>
            </a:pPr>
            <a:r>
              <a:rPr lang="en-CA" sz="2400" dirty="0">
                <a:latin typeface="Trebuchet MS"/>
                <a:cs typeface="Trebuchet MS"/>
              </a:rPr>
              <a:t>digitally. Within the context of Maker Day, Making is a pedagogical orientation and </a:t>
            </a:r>
          </a:p>
          <a:p>
            <a:pPr marL="180000" algn="l" defTabSz="584200" rtl="0" latinLnBrk="1" hangingPunct="0">
              <a:lnSpc>
                <a:spcPct val="150000"/>
              </a:lnSpc>
            </a:pPr>
            <a:r>
              <a:rPr lang="en-CA" sz="2400" dirty="0">
                <a:latin typeface="Trebuchet MS"/>
                <a:cs typeface="Trebuchet MS"/>
              </a:rPr>
              <a:t>intentional mindset that embeds integrated frameworks (i.e., </a:t>
            </a:r>
            <a:r>
              <a:rPr lang="en-CA" sz="2400" dirty="0" err="1">
                <a:latin typeface="Trebuchet MS"/>
                <a:cs typeface="Trebuchet MS"/>
              </a:rPr>
              <a:t>STEM</a:t>
            </a:r>
            <a:r>
              <a:rPr lang="en-CA" sz="2400" baseline="-25000" dirty="0" err="1">
                <a:latin typeface="Trebuchet MS"/>
                <a:cs typeface="Trebuchet MS"/>
              </a:rPr>
              <a:t>x</a:t>
            </a:r>
            <a:r>
              <a:rPr lang="en-CA" sz="2400" dirty="0">
                <a:latin typeface="Trebuchet MS"/>
                <a:cs typeface="Trebuchet MS"/>
              </a:rPr>
              <a:t> and/or ADST) </a:t>
            </a:r>
          </a:p>
          <a:p>
            <a:pPr marL="180000" algn="l" defTabSz="584200" rtl="0" latinLnBrk="1" hangingPunct="0">
              <a:lnSpc>
                <a:spcPct val="150000"/>
              </a:lnSpc>
            </a:pPr>
            <a:r>
              <a:rPr lang="en-CA" sz="2400" dirty="0">
                <a:latin typeface="Trebuchet MS"/>
                <a:cs typeface="Trebuchet MS"/>
              </a:rPr>
              <a:t>involving content, skill sets and competencies within and across a curriculum to </a:t>
            </a:r>
          </a:p>
          <a:p>
            <a:pPr marL="180000" algn="l" defTabSz="584200" rtl="0" latinLnBrk="1" hangingPunct="0">
              <a:lnSpc>
                <a:spcPct val="150000"/>
              </a:lnSpc>
            </a:pPr>
            <a:r>
              <a:rPr lang="en-CA" sz="2400" dirty="0">
                <a:latin typeface="Trebuchet MS"/>
                <a:cs typeface="Trebuchet MS"/>
              </a:rPr>
              <a:t>develop and design authentic, constructionist learning opportunities.</a:t>
            </a:r>
          </a:p>
          <a:p>
            <a:pPr lvl="3" algn="l" defTabSz="584200" rtl="0" latinLnBrk="1" hangingPunct="0"/>
            <a:endParaRPr lang="en-CA" sz="2400" dirty="0">
              <a:latin typeface="Trebuchet MS"/>
              <a:cs typeface="Trebuchet MS"/>
            </a:endParaRPr>
          </a:p>
          <a:p>
            <a:pPr algn="l" defTabSz="584200" rtl="0" latinLnBrk="1" hangingPunct="0"/>
            <a:r>
              <a:rPr lang="en-CA" sz="2000" dirty="0">
                <a:latin typeface="Trebuchet MS"/>
                <a:cs typeface="Trebuchet MS"/>
              </a:rPr>
              <a:t>Additional Resources: </a:t>
            </a:r>
          </a:p>
          <a:p>
            <a:pPr algn="l" defTabSz="584200" rtl="0" latinLnBrk="1" hangingPunct="0"/>
            <a:r>
              <a:rPr lang="en-CA" sz="2000" dirty="0">
                <a:latin typeface="Trebuchet MS"/>
                <a:cs typeface="Trebuchet MS"/>
              </a:rPr>
              <a:t>Crichton, S. E., &amp; Carter, D. (2015). Taking Making Into the Schools: An Immersive Professional </a:t>
            </a:r>
          </a:p>
          <a:p>
            <a:pPr algn="l" defTabSz="584200" rtl="0" latinLnBrk="1" hangingPunct="0"/>
            <a:r>
              <a:rPr lang="en-CA" sz="2000" dirty="0">
                <a:latin typeface="Trebuchet MS"/>
                <a:cs typeface="Trebuchet MS"/>
              </a:rPr>
              <a:t>Development Approach. In M. </a:t>
            </a:r>
            <a:r>
              <a:rPr lang="en-CA" sz="2000" dirty="0" err="1">
                <a:latin typeface="Trebuchet MS"/>
                <a:cs typeface="Trebuchet MS"/>
              </a:rPr>
              <a:t>Niess</a:t>
            </a:r>
            <a:r>
              <a:rPr lang="en-CA" sz="2000" dirty="0">
                <a:latin typeface="Trebuchet MS"/>
                <a:cs typeface="Trebuchet MS"/>
              </a:rPr>
              <a:t>, &amp; H. </a:t>
            </a:r>
            <a:r>
              <a:rPr lang="en-CA" sz="2000" dirty="0" err="1">
                <a:latin typeface="Trebuchet MS"/>
                <a:cs typeface="Trebuchet MS"/>
              </a:rPr>
              <a:t>Gillow</a:t>
            </a:r>
            <a:r>
              <a:rPr lang="en-CA" sz="2000" dirty="0">
                <a:latin typeface="Trebuchet MS"/>
                <a:cs typeface="Trebuchet MS"/>
              </a:rPr>
              <a:t>-Wiles (Eds.) </a:t>
            </a:r>
            <a:r>
              <a:rPr lang="en-CA" sz="2000" i="1" dirty="0">
                <a:latin typeface="Trebuchet MS"/>
                <a:cs typeface="Trebuchet MS"/>
              </a:rPr>
              <a:t>Handbook of Research on Teacher</a:t>
            </a:r>
          </a:p>
          <a:p>
            <a:pPr algn="l" defTabSz="584200" rtl="0" latinLnBrk="1" hangingPunct="0"/>
            <a:r>
              <a:rPr lang="en-CA" sz="2000" i="1" dirty="0">
                <a:latin typeface="Trebuchet MS"/>
                <a:cs typeface="Trebuchet MS"/>
              </a:rPr>
              <a:t>Education in the Digital Age</a:t>
            </a:r>
            <a:r>
              <a:rPr lang="en-CA" sz="2000" dirty="0">
                <a:latin typeface="Trebuchet MS"/>
                <a:cs typeface="Trebuchet MS"/>
              </a:rPr>
              <a:t> (pp.412-438). Hershey, PA: Information Science Reference. </a:t>
            </a:r>
          </a:p>
          <a:p>
            <a:pPr algn="l" defTabSz="584200" rtl="0" latinLnBrk="1" hangingPunct="0"/>
            <a:r>
              <a:rPr lang="en-CA" sz="2000" dirty="0">
                <a:latin typeface="Trebuchet MS"/>
                <a:cs typeface="Trebuchet MS"/>
              </a:rPr>
              <a:t>doi:10.4018/978-1-4666-8403-4.ch016</a:t>
            </a:r>
          </a:p>
          <a:p>
            <a:pPr algn="l" defTabSz="584200" rtl="0" latinLnBrk="1" hangingPunct="0"/>
            <a:endParaRPr lang="en-US" sz="2000" dirty="0">
              <a:latin typeface="Trebuchet MS"/>
              <a:cs typeface="Trebuchet MS"/>
            </a:endParaRPr>
          </a:p>
          <a:p>
            <a:pPr algn="l" defTabSz="584200" rtl="0" latinLnBrk="1" hangingPunct="0"/>
            <a:r>
              <a:rPr lang="en-US" sz="2000" dirty="0">
                <a:latin typeface="Trebuchet MS"/>
                <a:cs typeface="Trebuchet MS"/>
              </a:rPr>
              <a:t>Dougherty, D. (2013). The maker mindset. In M. Honey &amp; D. </a:t>
            </a:r>
            <a:r>
              <a:rPr lang="en-US" sz="2000" dirty="0" err="1">
                <a:latin typeface="Trebuchet MS"/>
                <a:cs typeface="Trebuchet MS"/>
              </a:rPr>
              <a:t>Kanter</a:t>
            </a:r>
            <a:r>
              <a:rPr lang="en-US" sz="2000" dirty="0">
                <a:latin typeface="Trebuchet MS"/>
                <a:cs typeface="Trebuchet MS"/>
              </a:rPr>
              <a:t> (Eds.), </a:t>
            </a:r>
            <a:r>
              <a:rPr lang="en-US" sz="2000" i="1" dirty="0">
                <a:latin typeface="Trebuchet MS"/>
                <a:cs typeface="Trebuchet MS"/>
              </a:rPr>
              <a:t>Design, make, play: Growing the next generation of STEM innovators</a:t>
            </a:r>
            <a:r>
              <a:rPr lang="en-US" sz="2000" dirty="0">
                <a:latin typeface="Trebuchet MS"/>
                <a:cs typeface="Trebuchet MS"/>
              </a:rPr>
              <a:t> (pp. 7-11). New York, NY: </a:t>
            </a:r>
            <a:r>
              <a:rPr lang="en-US" sz="2000" dirty="0" err="1">
                <a:latin typeface="Trebuchet MS"/>
                <a:cs typeface="Trebuchet MS"/>
              </a:rPr>
              <a:t>Routledge</a:t>
            </a:r>
            <a:r>
              <a:rPr lang="en-US" sz="2000" dirty="0">
                <a:latin typeface="Trebuchet MS"/>
                <a:cs typeface="Trebuchet MS"/>
              </a:rPr>
              <a:t>. </a:t>
            </a:r>
            <a:endParaRPr lang="en-CA" sz="2000" dirty="0">
              <a:latin typeface="Trebuchet MS"/>
              <a:cs typeface="Trebuchet MS"/>
            </a:endParaRPr>
          </a:p>
          <a:p>
            <a:pPr algn="l" defTabSz="584200" rtl="0" latinLnBrk="1" hangingPunct="0"/>
            <a:endParaRPr lang="en-CA" sz="2000" b="1" dirty="0">
              <a:latin typeface="Trebuchet MS"/>
              <a:cs typeface="Trebuchet MS"/>
            </a:endParaRPr>
          </a:p>
          <a:p>
            <a:pPr algn="l" defTabSz="584200" rtl="0" latinLnBrk="1" hangingPunct="0"/>
            <a:r>
              <a:rPr lang="en-US" sz="2000" dirty="0">
                <a:latin typeface="Trebuchet MS"/>
                <a:cs typeface="Trebuchet MS"/>
              </a:rPr>
              <a:t>Dougherty, D. (2012). The maker movement. </a:t>
            </a:r>
            <a:r>
              <a:rPr lang="en-US" sz="2000" i="1" dirty="0">
                <a:latin typeface="Trebuchet MS"/>
                <a:cs typeface="Trebuchet MS"/>
              </a:rPr>
              <a:t>Innovations, 7</a:t>
            </a:r>
            <a:r>
              <a:rPr lang="en-US" sz="2000" dirty="0">
                <a:latin typeface="Trebuchet MS"/>
                <a:cs typeface="Trebuchet MS"/>
              </a:rPr>
              <a:t>(3), 11-14.</a:t>
            </a:r>
            <a:r>
              <a:rPr lang="en-CA" sz="2000" dirty="0">
                <a:latin typeface="Trebuchet MS"/>
                <a:cs typeface="Trebuchet MS"/>
              </a:rPr>
              <a:t> </a:t>
            </a:r>
            <a:endParaRPr lang="en-US" sz="2000" dirty="0">
              <a:solidFill>
                <a:srgbClr val="000000"/>
              </a:solidFill>
              <a:latin typeface="Trebuchet MS"/>
              <a:cs typeface="Trebuchet MS"/>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0000"/>
              </a:solidFill>
              <a:effectLst/>
              <a:uFillTx/>
              <a:latin typeface="Trebuchet MS"/>
              <a:cs typeface="Trebuchet MS"/>
              <a:sym typeface="Helvetica Light"/>
            </a:endParaRPr>
          </a:p>
        </p:txBody>
      </p:sp>
      <p:sp>
        <p:nvSpPr>
          <p:cNvPr id="7" name="Action Button: Back or Previous 6">
            <a:hlinkClick r:id="rId3" action="ppaction://hlinksldjump" highlightClick="1"/>
          </p:cNvPr>
          <p:cNvSpPr/>
          <p:nvPr/>
        </p:nvSpPr>
        <p:spPr>
          <a:xfrm>
            <a:off x="3258164" y="1109065"/>
            <a:ext cx="900000" cy="900000"/>
          </a:xfrm>
          <a:prstGeom prst="actionButtonBackPrevious">
            <a:avLst/>
          </a:prstGeom>
          <a:solidFill>
            <a:schemeClr val="tx1"/>
          </a:solidFill>
          <a:ln w="12700" cap="flat">
            <a:solidFill>
              <a:srgbClr val="F79416"/>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Title 7"/>
          <p:cNvSpPr>
            <a:spLocks noGrp="1"/>
          </p:cNvSpPr>
          <p:nvPr>
            <p:ph type="title"/>
          </p:nvPr>
        </p:nvSpPr>
        <p:spPr>
          <a:xfrm>
            <a:off x="952501" y="939725"/>
            <a:ext cx="11099800" cy="1169551"/>
          </a:xfrm>
        </p:spPr>
        <p:txBody>
          <a:bodyPr/>
          <a:lstStyle/>
          <a:p>
            <a:r>
              <a:rPr lang="en-US" dirty="0">
                <a:solidFill>
                  <a:srgbClr val="F79416"/>
                </a:solidFill>
              </a:rPr>
              <a:t>making</a:t>
            </a:r>
          </a:p>
        </p:txBody>
      </p:sp>
    </p:spTree>
    <p:extLst>
      <p:ext uri="{BB962C8B-B14F-4D97-AF65-F5344CB8AC3E}">
        <p14:creationId xmlns:p14="http://schemas.microsoft.com/office/powerpoint/2010/main" val="370889589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1" y="354950"/>
            <a:ext cx="11099800" cy="2339102"/>
          </a:xfrm>
        </p:spPr>
        <p:txBody>
          <a:bodyPr/>
          <a:lstStyle/>
          <a:p>
            <a:r>
              <a:rPr lang="en-US" dirty="0"/>
              <a:t>Creative commons licensing</a:t>
            </a:r>
          </a:p>
        </p:txBody>
      </p:sp>
      <p:sp>
        <p:nvSpPr>
          <p:cNvPr id="3" name="Text Placeholder 2"/>
          <p:cNvSpPr>
            <a:spLocks noGrp="1"/>
          </p:cNvSpPr>
          <p:nvPr>
            <p:ph type="body" idx="1"/>
          </p:nvPr>
        </p:nvSpPr>
        <p:spPr/>
        <p:txBody>
          <a:bodyPr>
            <a:normAutofit fontScale="70000" lnSpcReduction="20000"/>
          </a:bodyPr>
          <a:lstStyle/>
          <a:p>
            <a:br>
              <a:rPr lang="en-CA" dirty="0"/>
            </a:br>
            <a:endParaRPr lang="en-CA" dirty="0"/>
          </a:p>
          <a:p>
            <a:r>
              <a:rPr lang="en-CA" i="1" dirty="0"/>
              <a:t>Maker Day Slide Layout and Notes</a:t>
            </a:r>
            <a:r>
              <a:rPr lang="en-CA" dirty="0"/>
              <a:t>, </a:t>
            </a:r>
            <a:r>
              <a:rPr lang="en-CA" i="1" dirty="0"/>
              <a:t>Planning Your Maker Day-PPT2010</a:t>
            </a:r>
            <a:r>
              <a:rPr lang="en-CA" dirty="0"/>
              <a:t>,  </a:t>
            </a:r>
            <a:r>
              <a:rPr lang="en-CA" i="1" dirty="0"/>
              <a:t>Planning Your Maker Day-PPT2011, </a:t>
            </a:r>
            <a:r>
              <a:rPr lang="en-CA" dirty="0"/>
              <a:t>and </a:t>
            </a:r>
            <a:r>
              <a:rPr lang="en-CA" i="1" dirty="0"/>
              <a:t>Guide to Planning Your Day </a:t>
            </a:r>
            <a:r>
              <a:rPr lang="en-CA" i="1" dirty="0" err="1"/>
              <a:t>PowerPoints</a:t>
            </a:r>
            <a:r>
              <a:rPr lang="en-CA" i="1" dirty="0"/>
              <a:t> (Toolkit Version 2)</a:t>
            </a:r>
            <a:r>
              <a:rPr lang="en-CA" dirty="0"/>
              <a:t> by </a:t>
            </a:r>
          </a:p>
          <a:p>
            <a:r>
              <a:rPr lang="en-CA" u="sng" dirty="0">
                <a:hlinkClick r:id="rId3"/>
              </a:rPr>
              <a:t>Dr. Susan Crichton and Deb Carter, PhD ( c )</a:t>
            </a:r>
            <a:r>
              <a:rPr lang="en-CA" dirty="0"/>
              <a:t> is licensed under a </a:t>
            </a:r>
            <a:r>
              <a:rPr lang="en-CA" u="sng" dirty="0">
                <a:hlinkClick r:id="rId4"/>
              </a:rPr>
              <a:t>Creative Commons Attribution-NonCommercial-ShareAlike 4.0 International License</a:t>
            </a:r>
            <a:r>
              <a:rPr lang="en-CA" dirty="0"/>
              <a:t>.</a:t>
            </a:r>
          </a:p>
        </p:txBody>
      </p:sp>
      <p:pic>
        <p:nvPicPr>
          <p:cNvPr id="4" name="Picture 3" descr="reative Commons License">
            <a:hlinkClick r:id="rId4"/>
          </p:cNvPr>
          <p:cNvPicPr/>
          <p:nvPr/>
        </p:nvPicPr>
        <p:blipFill>
          <a:blip r:embed="rId5">
            <a:extLst>
              <a:ext uri="{28A0092B-C50C-407E-A947-70E740481C1C}">
                <a14:useLocalDpi xmlns:a14="http://schemas.microsoft.com/office/drawing/2010/main"/>
              </a:ext>
            </a:extLst>
          </a:blip>
          <a:srcRect/>
          <a:stretch>
            <a:fillRect/>
          </a:stretch>
        </p:blipFill>
        <p:spPr bwMode="auto">
          <a:xfrm>
            <a:off x="990600" y="2547302"/>
            <a:ext cx="1498600" cy="703898"/>
          </a:xfrm>
          <a:prstGeom prst="rect">
            <a:avLst/>
          </a:prstGeom>
          <a:noFill/>
          <a:ln>
            <a:noFill/>
          </a:ln>
        </p:spPr>
      </p:pic>
    </p:spTree>
    <p:extLst>
      <p:ext uri="{BB962C8B-B14F-4D97-AF65-F5344CB8AC3E}">
        <p14:creationId xmlns:p14="http://schemas.microsoft.com/office/powerpoint/2010/main" val="145580299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1841500" y="2821179"/>
            <a:ext cx="3068321" cy="30683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30478" tIns="30478" rIns="30478" bIns="30478"/>
          <a:lstStyle/>
          <a:p>
            <a:pPr algn="l" defTabSz="1168340">
              <a:buClr>
                <a:srgbClr val="000000"/>
              </a:buClr>
              <a:defRPr sz="2000">
                <a:uFill>
                  <a:solidFill/>
                </a:uFill>
                <a:latin typeface="Helvetica"/>
                <a:ea typeface="Helvetica"/>
                <a:cs typeface="Helvetica"/>
                <a:sym typeface="Helvetica"/>
              </a:defRPr>
            </a:pPr>
            <a:endParaRPr dirty="0"/>
          </a:p>
        </p:txBody>
      </p:sp>
      <p:sp>
        <p:nvSpPr>
          <p:cNvPr id="52" name="Shape 52"/>
          <p:cNvSpPr/>
          <p:nvPr/>
        </p:nvSpPr>
        <p:spPr>
          <a:xfrm>
            <a:off x="10160" y="7946298"/>
            <a:ext cx="1788161" cy="17881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433FF"/>
          </a:solidFill>
          <a:ln w="12700">
            <a:miter lim="400000"/>
          </a:ln>
        </p:spPr>
        <p:txBody>
          <a:bodyPr lIns="30478" tIns="30478" rIns="30478" bIns="30478"/>
          <a:lstStyle/>
          <a:p>
            <a:pPr algn="l" defTabSz="1168340">
              <a:buClr>
                <a:srgbClr val="000000"/>
              </a:buClr>
              <a:defRPr sz="2000">
                <a:uFill>
                  <a:solidFill/>
                </a:uFill>
                <a:latin typeface="Helvetica"/>
                <a:ea typeface="Helvetica"/>
                <a:cs typeface="Helvetica"/>
                <a:sym typeface="Helvetica"/>
              </a:defRPr>
            </a:pPr>
            <a:endParaRPr dirty="0"/>
          </a:p>
        </p:txBody>
      </p:sp>
      <p:sp>
        <p:nvSpPr>
          <p:cNvPr id="53" name="Shape 53"/>
          <p:cNvSpPr/>
          <p:nvPr/>
        </p:nvSpPr>
        <p:spPr>
          <a:xfrm>
            <a:off x="10160" y="6727"/>
            <a:ext cx="1788161" cy="17881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12700">
            <a:miter lim="400000"/>
          </a:ln>
        </p:spPr>
        <p:txBody>
          <a:bodyPr lIns="30478" tIns="30478" rIns="30478" bIns="30478"/>
          <a:lstStyle/>
          <a:p>
            <a:pPr algn="l" defTabSz="1168340">
              <a:buClr>
                <a:srgbClr val="000000"/>
              </a:buClr>
              <a:defRPr sz="2000">
                <a:uFill>
                  <a:solidFill/>
                </a:uFill>
                <a:latin typeface="Helvetica"/>
                <a:ea typeface="Helvetica"/>
                <a:cs typeface="Helvetica"/>
                <a:sym typeface="Helvetica"/>
              </a:defRPr>
            </a:pPr>
            <a:endParaRPr dirty="0"/>
          </a:p>
        </p:txBody>
      </p:sp>
      <p:sp>
        <p:nvSpPr>
          <p:cNvPr id="54" name="Shape 54"/>
          <p:cNvSpPr/>
          <p:nvPr/>
        </p:nvSpPr>
        <p:spPr>
          <a:xfrm>
            <a:off x="11196320" y="7946298"/>
            <a:ext cx="1788161" cy="17881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B00"/>
          </a:solidFill>
          <a:ln w="12700">
            <a:miter lim="400000"/>
          </a:ln>
        </p:spPr>
        <p:txBody>
          <a:bodyPr lIns="30478" tIns="30478" rIns="30478" bIns="30478"/>
          <a:lstStyle/>
          <a:p>
            <a:pPr algn="l" defTabSz="1168340">
              <a:buClr>
                <a:srgbClr val="000000"/>
              </a:buClr>
              <a:defRPr sz="2000">
                <a:uFill>
                  <a:solidFill/>
                </a:uFill>
                <a:latin typeface="Helvetica"/>
                <a:ea typeface="Helvetica"/>
                <a:cs typeface="Helvetica"/>
                <a:sym typeface="Helvetica"/>
              </a:defRPr>
            </a:pPr>
            <a:endParaRPr dirty="0"/>
          </a:p>
        </p:txBody>
      </p:sp>
      <p:sp>
        <p:nvSpPr>
          <p:cNvPr id="55" name="Shape 55"/>
          <p:cNvSpPr/>
          <p:nvPr/>
        </p:nvSpPr>
        <p:spPr>
          <a:xfrm>
            <a:off x="11196320" y="6727"/>
            <a:ext cx="1788161" cy="178816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900"/>
          </a:solidFill>
          <a:ln w="12700">
            <a:miter lim="400000"/>
          </a:ln>
        </p:spPr>
        <p:txBody>
          <a:bodyPr lIns="30478" tIns="30478" rIns="30478" bIns="30478"/>
          <a:lstStyle/>
          <a:p>
            <a:pPr algn="l" defTabSz="1168340">
              <a:buClr>
                <a:srgbClr val="000000"/>
              </a:buClr>
              <a:defRPr sz="2000">
                <a:uFill>
                  <a:solidFill/>
                </a:uFill>
                <a:latin typeface="Helvetica"/>
                <a:ea typeface="Helvetica"/>
                <a:cs typeface="Helvetica"/>
                <a:sym typeface="Helvetica"/>
              </a:defRPr>
            </a:pPr>
            <a:endParaRPr dirty="0"/>
          </a:p>
        </p:txBody>
      </p:sp>
      <p:sp>
        <p:nvSpPr>
          <p:cNvPr id="56" name="Shape 56"/>
          <p:cNvSpPr/>
          <p:nvPr/>
        </p:nvSpPr>
        <p:spPr>
          <a:xfrm>
            <a:off x="5383542" y="2771900"/>
            <a:ext cx="4471658" cy="1214688"/>
          </a:xfrm>
          <a:prstGeom prst="rect">
            <a:avLst/>
          </a:prstGeom>
          <a:ln w="12700">
            <a:miter lim="400000"/>
          </a:ln>
          <a:extLst>
            <a:ext uri="{C572A759-6A51-4108-AA02-DFA0A04FC94B}">
              <ma14:wrappingTextBoxFlag xmlns="" xmlns:ma14="http://schemas.microsoft.com/office/mac/drawingml/2011/main" val="1"/>
            </a:ext>
          </a:extLst>
        </p:spPr>
        <p:txBody>
          <a:bodyPr wrap="square" lIns="30478" tIns="30478" rIns="30478" bIns="30478">
            <a:spAutoFit/>
          </a:bodyPr>
          <a:lstStyle/>
          <a:p>
            <a:pPr algn="l" defTabSz="1168340">
              <a:lnSpc>
                <a:spcPct val="120000"/>
              </a:lnSpc>
              <a:buClr>
                <a:srgbClr val="000000"/>
              </a:buClr>
              <a:defRPr sz="1800"/>
            </a:pPr>
            <a:r>
              <a:rPr sz="2300" dirty="0">
                <a:solidFill>
                  <a:srgbClr val="FFFFFF"/>
                </a:solidFill>
                <a:uFill>
                  <a:solidFill>
                    <a:srgbClr val="FFFFFF"/>
                  </a:solidFill>
                </a:uFill>
                <a:latin typeface="Trebuchet MS"/>
                <a:ea typeface="Lato Regular"/>
                <a:cs typeface="Trebuchet MS"/>
                <a:sym typeface="Lato Regular"/>
              </a:rPr>
              <a:t>TEST SLIDE</a:t>
            </a:r>
          </a:p>
          <a:p>
            <a:pPr algn="l" defTabSz="1168340">
              <a:lnSpc>
                <a:spcPct val="120000"/>
              </a:lnSpc>
              <a:buClr>
                <a:srgbClr val="000000"/>
              </a:buClr>
              <a:defRPr sz="1800"/>
            </a:pPr>
            <a:r>
              <a:rPr sz="2000" dirty="0">
                <a:solidFill>
                  <a:srgbClr val="FFFFFF"/>
                </a:solidFill>
                <a:uFill>
                  <a:solidFill>
                    <a:srgbClr val="FFFFFF"/>
                  </a:solidFill>
                </a:uFill>
                <a:latin typeface="Trebuchet MS"/>
                <a:ea typeface="Lato Regular"/>
                <a:cs typeface="Trebuchet MS"/>
                <a:sym typeface="Lato Regular"/>
              </a:rPr>
              <a:t>Body: </a:t>
            </a:r>
            <a:r>
              <a:rPr lang="en-CA" sz="2000" dirty="0">
                <a:solidFill>
                  <a:srgbClr val="FFFFFF"/>
                </a:solidFill>
                <a:uFill>
                  <a:solidFill>
                    <a:srgbClr val="FFFFFF"/>
                  </a:solidFill>
                </a:uFill>
                <a:latin typeface="Trebuchet MS"/>
                <a:ea typeface="Lato Regular"/>
                <a:cs typeface="Trebuchet MS"/>
                <a:sym typeface="Lato Regular"/>
              </a:rPr>
              <a:t>Trebuchet MS</a:t>
            </a:r>
            <a:endParaRPr sz="2000" dirty="0">
              <a:solidFill>
                <a:srgbClr val="FFFFFF"/>
              </a:solidFill>
              <a:uFill>
                <a:solidFill>
                  <a:srgbClr val="FFFFFF"/>
                </a:solidFill>
              </a:uFill>
              <a:latin typeface="Trebuchet MS"/>
              <a:ea typeface="Lato Regular"/>
              <a:cs typeface="Trebuchet MS"/>
              <a:sym typeface="Lato Regular"/>
            </a:endParaRPr>
          </a:p>
          <a:p>
            <a:pPr algn="l" defTabSz="1168340">
              <a:lnSpc>
                <a:spcPct val="120000"/>
              </a:lnSpc>
              <a:buClr>
                <a:srgbClr val="000000"/>
              </a:buClr>
              <a:defRPr sz="1800"/>
            </a:pPr>
            <a:r>
              <a:rPr sz="2000" cap="all" dirty="0">
                <a:solidFill>
                  <a:srgbClr val="FFFFFF"/>
                </a:solidFill>
                <a:uFill>
                  <a:solidFill>
                    <a:srgbClr val="FFFFFF"/>
                  </a:solidFill>
                </a:uFill>
                <a:latin typeface="Arial Rounded MT Bold"/>
                <a:ea typeface="Multicolore "/>
                <a:cs typeface="Arial Rounded MT Bold"/>
                <a:sym typeface="Multicolore "/>
              </a:rPr>
              <a:t>Headings: </a:t>
            </a:r>
            <a:r>
              <a:rPr lang="en-CA" sz="2000" cap="all" dirty="0">
                <a:solidFill>
                  <a:srgbClr val="FFFFFF"/>
                </a:solidFill>
                <a:uFill>
                  <a:solidFill>
                    <a:srgbClr val="FFFFFF"/>
                  </a:solidFill>
                </a:uFill>
                <a:latin typeface="Arial Rounded MT Bold"/>
                <a:ea typeface="Multicolore "/>
                <a:cs typeface="Arial Rounded MT Bold"/>
                <a:sym typeface="Multicolore "/>
              </a:rPr>
              <a:t>Arial Rounded Mt</a:t>
            </a:r>
            <a:endParaRPr sz="2000" cap="all" dirty="0">
              <a:solidFill>
                <a:srgbClr val="FFFFFF"/>
              </a:solidFill>
              <a:uFill>
                <a:solidFill>
                  <a:srgbClr val="FFFFFF"/>
                </a:solidFill>
              </a:uFill>
              <a:latin typeface="Arial Rounded MT Bold"/>
              <a:ea typeface="Multicolore "/>
              <a:cs typeface="Arial Rounded MT Bold"/>
              <a:sym typeface="Multicolore "/>
            </a:endParaRPr>
          </a:p>
        </p:txBody>
      </p:sp>
      <p:sp>
        <p:nvSpPr>
          <p:cNvPr id="57" name="Shape 57"/>
          <p:cNvSpPr/>
          <p:nvPr/>
        </p:nvSpPr>
        <p:spPr>
          <a:xfrm>
            <a:off x="5383542" y="4247944"/>
            <a:ext cx="6502401" cy="1677378"/>
          </a:xfrm>
          <a:prstGeom prst="rect">
            <a:avLst/>
          </a:prstGeom>
          <a:ln w="12700">
            <a:miter lim="400000"/>
          </a:ln>
          <a:extLst>
            <a:ext uri="{C572A759-6A51-4108-AA02-DFA0A04FC94B}">
              <ma14:wrappingTextBoxFlag xmlns="" xmlns:ma14="http://schemas.microsoft.com/office/mac/drawingml/2011/main" val="1"/>
            </a:ext>
          </a:extLst>
        </p:spPr>
        <p:txBody>
          <a:bodyPr lIns="30478" tIns="30478" rIns="30478" bIns="30478">
            <a:spAutoFit/>
          </a:bodyPr>
          <a:lstStyle/>
          <a:p>
            <a:pPr algn="l" defTabSz="1168340">
              <a:buClr>
                <a:srgbClr val="000000"/>
              </a:buClr>
              <a:defRPr sz="1800"/>
            </a:pPr>
            <a:r>
              <a:rPr sz="5000" dirty="0">
                <a:solidFill>
                  <a:srgbClr val="FFFFFF"/>
                </a:solidFill>
                <a:uFill>
                  <a:solidFill>
                    <a:srgbClr val="FFFFFF"/>
                  </a:solidFill>
                </a:uFill>
                <a:latin typeface="Trebuchet MS"/>
                <a:ea typeface="Lato Regular"/>
                <a:cs typeface="Trebuchet MS"/>
                <a:sym typeface="Lato Regular"/>
              </a:rPr>
              <a:t>72 quotes &amp; text</a:t>
            </a:r>
          </a:p>
          <a:p>
            <a:pPr algn="l" defTabSz="1168340">
              <a:buClr>
                <a:srgbClr val="000000"/>
              </a:buClr>
              <a:defRPr sz="1800"/>
            </a:pPr>
            <a:r>
              <a:rPr sz="3100" dirty="0">
                <a:solidFill>
                  <a:srgbClr val="FFFFFF"/>
                </a:solidFill>
                <a:uFill>
                  <a:solidFill>
                    <a:srgbClr val="FFFFFF"/>
                  </a:solidFill>
                </a:uFill>
                <a:latin typeface="Trebuchet MS"/>
                <a:ea typeface="Lato Regular"/>
                <a:cs typeface="Trebuchet MS"/>
                <a:sym typeface="Lato Regular"/>
              </a:rPr>
              <a:t>48 URLs &amp; citations</a:t>
            </a:r>
          </a:p>
          <a:p>
            <a:pPr algn="l" defTabSz="1168340">
              <a:buClr>
                <a:srgbClr val="000000"/>
              </a:buClr>
              <a:defRPr sz="1800"/>
            </a:pPr>
            <a:r>
              <a:rPr sz="2400" dirty="0">
                <a:solidFill>
                  <a:srgbClr val="FFFFFF"/>
                </a:solidFill>
                <a:uFill>
                  <a:solidFill>
                    <a:srgbClr val="FFFFFF"/>
                  </a:solidFill>
                </a:uFill>
                <a:latin typeface="Trebuchet MS"/>
                <a:ea typeface="Lato Regular"/>
                <a:cs typeface="Trebuchet MS"/>
                <a:sym typeface="Lato Regular"/>
              </a:rPr>
              <a:t>24 credits</a:t>
            </a:r>
          </a:p>
        </p:txBody>
      </p:sp>
      <p:sp>
        <p:nvSpPr>
          <p:cNvPr id="58" name="Shape 58"/>
          <p:cNvSpPr/>
          <p:nvPr/>
        </p:nvSpPr>
        <p:spPr>
          <a:xfrm>
            <a:off x="3072388" y="4082542"/>
            <a:ext cx="624481" cy="538605"/>
          </a:xfrm>
          <a:prstGeom prst="rect">
            <a:avLst/>
          </a:prstGeom>
          <a:ln w="12700">
            <a:miter lim="400000"/>
          </a:ln>
          <a:extLst>
            <a:ext uri="{C572A759-6A51-4108-AA02-DFA0A04FC94B}">
              <ma14:wrappingTextBoxFlag xmlns="" xmlns:ma14="http://schemas.microsoft.com/office/mac/drawingml/2011/main" val="1"/>
            </a:ext>
          </a:extLst>
        </p:spPr>
        <p:txBody>
          <a:bodyPr wrap="none" lIns="30478" tIns="30478" rIns="30478" bIns="30478">
            <a:spAutoFit/>
          </a:bodyPr>
          <a:lstStyle>
            <a:lvl1pPr defTabSz="1168400">
              <a:buClr>
                <a:srgbClr val="000000"/>
              </a:buClr>
              <a:defRPr sz="3200" b="1">
                <a:solidFill>
                  <a:srgbClr val="444444"/>
                </a:solidFill>
                <a:uFill>
                  <a:solidFill>
                    <a:srgbClr val="444444"/>
                  </a:solidFill>
                </a:uFill>
                <a:latin typeface="Lucida Grande"/>
                <a:ea typeface="Lucida Grande"/>
                <a:cs typeface="Lucida Grande"/>
                <a:sym typeface="Lucida Grande"/>
              </a:defRPr>
            </a:lvl1pPr>
          </a:lstStyle>
          <a:p>
            <a:pPr lvl="0">
              <a:defRPr sz="1800" b="0">
                <a:solidFill>
                  <a:srgbClr val="000000"/>
                </a:solidFill>
                <a:uFillTx/>
              </a:defRPr>
            </a:pPr>
            <a:r>
              <a:rPr sz="3100" dirty="0">
                <a:latin typeface="Trebuchet MS"/>
                <a:cs typeface="Trebuchet MS"/>
              </a:rPr>
              <a:t>4:3</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normAutofit fontScale="92500"/>
          </a:bodyPr>
          <a:lstStyle/>
          <a:p>
            <a:pPr marL="0" indent="0">
              <a:buNone/>
            </a:pPr>
            <a:r>
              <a:rPr lang="en-US" dirty="0"/>
              <a:t>Presenter: </a:t>
            </a:r>
          </a:p>
          <a:p>
            <a:pPr marL="0" indent="0">
              <a:buNone/>
            </a:pPr>
            <a:r>
              <a:rPr lang="en-US" dirty="0"/>
              <a:t>Susan Crichton, Director, Innovative Learning Centre (ILC)</a:t>
            </a:r>
          </a:p>
          <a:p>
            <a:pPr marL="0" indent="0">
              <a:buNone/>
            </a:pPr>
            <a:r>
              <a:rPr lang="en-US" dirty="0"/>
              <a:t>Director, Faculty of Education</a:t>
            </a:r>
          </a:p>
          <a:p>
            <a:pPr marL="0" indent="0">
              <a:buNone/>
            </a:pPr>
            <a:r>
              <a:rPr lang="en-US" dirty="0"/>
              <a:t>UBC’s Okanagan Campus</a:t>
            </a:r>
          </a:p>
        </p:txBody>
      </p:sp>
      <p:pic>
        <p:nvPicPr>
          <p:cNvPr id="11" name="Picture Placeholder 10" descr="Toolkit-2-231x300.jpg">
            <a:hlinkClick r:id="rId3" highlightClick="1"/>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l="-13752" r="-13752"/>
          <a:stretch>
            <a:fillRect/>
          </a:stretch>
        </p:blipFill>
        <p:spPr/>
      </p:pic>
      <p:sp>
        <p:nvSpPr>
          <p:cNvPr id="3" name="Title 2"/>
          <p:cNvSpPr>
            <a:spLocks noGrp="1"/>
          </p:cNvSpPr>
          <p:nvPr>
            <p:ph type="title"/>
          </p:nvPr>
        </p:nvSpPr>
        <p:spPr/>
        <p:txBody>
          <a:bodyPr/>
          <a:lstStyle/>
          <a:p>
            <a:r>
              <a:rPr lang="en-US" sz="8800" dirty="0"/>
              <a:t>Welcome</a:t>
            </a:r>
          </a:p>
        </p:txBody>
      </p:sp>
      <p:sp>
        <p:nvSpPr>
          <p:cNvPr id="5" name="TextBox 4"/>
          <p:cNvSpPr txBox="1"/>
          <p:nvPr/>
        </p:nvSpPr>
        <p:spPr>
          <a:xfrm rot="5400000">
            <a:off x="-1995805" y="6694805"/>
            <a:ext cx="46482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lang="en-US" dirty="0">
                <a:solidFill>
                  <a:srgbClr val="000000"/>
                </a:solidFill>
                <a:latin typeface="Trebuchet MS"/>
                <a:cs typeface="Trebuchet MS"/>
              </a:rPr>
              <a:t>Introduction</a:t>
            </a:r>
            <a:endParaRPr kumimoji="0" lang="en-US" sz="3600" b="0" i="0" u="none" strike="noStrike" cap="none" spc="0" normalizeH="0" baseline="0" dirty="0">
              <a:ln>
                <a:noFill/>
              </a:ln>
              <a:solidFill>
                <a:srgbClr val="000000"/>
              </a:solidFill>
              <a:effectLst/>
              <a:uFillTx/>
              <a:latin typeface="Trebuchet MS"/>
              <a:ea typeface="+mn-ea"/>
              <a:cs typeface="Trebuchet MS"/>
              <a:sym typeface="Helvetica Light"/>
            </a:endParaRPr>
          </a:p>
        </p:txBody>
      </p:sp>
      <p:sp>
        <p:nvSpPr>
          <p:cNvPr id="4" name="Action Button: Movie 3">
            <a:hlinkClick r:id="rId3" highlightClick="1"/>
          </p:cNvPr>
          <p:cNvSpPr/>
          <p:nvPr/>
        </p:nvSpPr>
        <p:spPr>
          <a:xfrm>
            <a:off x="5946702" y="8458172"/>
            <a:ext cx="1299036" cy="900000"/>
          </a:xfrm>
          <a:prstGeom prst="actionButtonMovie">
            <a:avLst/>
          </a:prstGeom>
          <a:solidFill>
            <a:srgbClr val="F79416"/>
          </a:solid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7555552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1638300"/>
            <a:ext cx="11129264" cy="4394200"/>
          </a:xfrm>
        </p:spPr>
        <p:txBody>
          <a:bodyPr>
            <a:normAutofit/>
          </a:bodyPr>
          <a:lstStyle/>
          <a:p>
            <a:br>
              <a:rPr lang="en-US" sz="9600" dirty="0"/>
            </a:br>
            <a:r>
              <a:rPr lang="en-US" sz="8000" dirty="0"/>
              <a:t>conceptualizing a Maker Day</a:t>
            </a:r>
          </a:p>
        </p:txBody>
      </p:sp>
      <p:sp>
        <p:nvSpPr>
          <p:cNvPr id="3" name="Text Placeholder 2"/>
          <p:cNvSpPr>
            <a:spLocks noGrp="1"/>
          </p:cNvSpPr>
          <p:nvPr>
            <p:ph type="body" idx="1"/>
          </p:nvPr>
        </p:nvSpPr>
        <p:spPr/>
        <p:txBody>
          <a:bodyPr/>
          <a:lstStyle/>
          <a:p>
            <a:r>
              <a:rPr lang="en-US" dirty="0"/>
              <a:t>Maker Day Toolkit 2, Pages 6 — 23</a:t>
            </a:r>
          </a:p>
        </p:txBody>
      </p:sp>
    </p:spTree>
    <p:extLst>
      <p:ext uri="{BB962C8B-B14F-4D97-AF65-F5344CB8AC3E}">
        <p14:creationId xmlns:p14="http://schemas.microsoft.com/office/powerpoint/2010/main" val="220324338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normAutofit fontScale="92500"/>
          </a:bodyPr>
          <a:lstStyle/>
          <a:p>
            <a:pPr marL="0" indent="0">
              <a:buNone/>
            </a:pPr>
            <a:r>
              <a:rPr lang="en-US" dirty="0"/>
              <a:t>Presenter: </a:t>
            </a:r>
          </a:p>
          <a:p>
            <a:pPr marL="0" indent="0">
              <a:buNone/>
            </a:pPr>
            <a:r>
              <a:rPr lang="en-US" dirty="0"/>
              <a:t>Susan Crichton, Director, Innovative Learning Centre (ILC)</a:t>
            </a:r>
          </a:p>
          <a:p>
            <a:pPr marL="0" indent="0">
              <a:buNone/>
            </a:pPr>
            <a:r>
              <a:rPr lang="en-US" dirty="0"/>
              <a:t>Director, Faculty of Education</a:t>
            </a:r>
          </a:p>
          <a:p>
            <a:pPr marL="0" indent="0">
              <a:buNone/>
            </a:pPr>
            <a:r>
              <a:rPr lang="en-US" dirty="0"/>
              <a:t>UBC’s Okanagan Campus</a:t>
            </a:r>
          </a:p>
        </p:txBody>
      </p:sp>
      <p:sp>
        <p:nvSpPr>
          <p:cNvPr id="3" name="Title 2"/>
          <p:cNvSpPr>
            <a:spLocks noGrp="1"/>
          </p:cNvSpPr>
          <p:nvPr>
            <p:ph type="title"/>
          </p:nvPr>
        </p:nvSpPr>
        <p:spPr>
          <a:xfrm>
            <a:off x="606216" y="170284"/>
            <a:ext cx="12037739" cy="2708434"/>
          </a:xfrm>
        </p:spPr>
        <p:txBody>
          <a:bodyPr/>
          <a:lstStyle/>
          <a:p>
            <a:r>
              <a:rPr lang="en-US" sz="8800" dirty="0"/>
              <a:t>Maker Day Concept</a:t>
            </a:r>
          </a:p>
        </p:txBody>
      </p:sp>
      <p:sp>
        <p:nvSpPr>
          <p:cNvPr id="4" name="Action Button: Movie 3">
            <a:hlinkClick r:id="rId3" highlightClick="1"/>
          </p:cNvPr>
          <p:cNvSpPr/>
          <p:nvPr/>
        </p:nvSpPr>
        <p:spPr>
          <a:xfrm>
            <a:off x="5946702" y="8458172"/>
            <a:ext cx="1299036" cy="900000"/>
          </a:xfrm>
          <a:prstGeom prst="actionButtonMovie">
            <a:avLst/>
          </a:prstGeom>
          <a:solidFill>
            <a:srgbClr val="F79416"/>
          </a:solid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Placeholder 6">
            <a:hlinkClick r:id="rId3" highlightClick="1"/>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78600" y="3228598"/>
            <a:ext cx="5473700" cy="4731503"/>
          </a:xfrm>
          <a:prstGeom prst="rect">
            <a:avLst/>
          </a:prstGeom>
          <a:ln w="12700">
            <a:noFill/>
            <a:miter lim="400000"/>
          </a:ln>
          <a:extLst>
            <a:ext uri="{C572A759-6A51-4108-AA02-DFA0A04FC94B}">
              <ma14:wrappingTextBoxFlag xmlns="" xmlns:ma14="http://schemas.microsoft.com/office/mac/drawingml/2011/main" val="1"/>
            </a:ext>
          </a:extLst>
        </p:spPr>
      </p:pic>
      <p:sp>
        <p:nvSpPr>
          <p:cNvPr id="10" name="TextBox 9">
            <a:hlinkClick r:id="rId3" highlightClick="1"/>
          </p:cNvPr>
          <p:cNvSpPr txBox="1"/>
          <p:nvPr/>
        </p:nvSpPr>
        <p:spPr>
          <a:xfrm>
            <a:off x="7501865" y="4686616"/>
            <a:ext cx="3456972"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F79416"/>
                </a:solidFill>
                <a:effectLst/>
                <a:uFillTx/>
                <a:latin typeface="Arial Rounded MT Bold"/>
                <a:cs typeface="Arial Rounded MT Bold"/>
                <a:sym typeface="Helvetica Light"/>
              </a:rPr>
              <a:t>Five </a:t>
            </a:r>
          </a:p>
          <a:p>
            <a:pPr marL="0" marR="0" indent="0" algn="ctr" defTabSz="584200" rtl="0" fontAlgn="auto" latinLnBrk="1"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F79416"/>
                </a:solidFill>
                <a:effectLst/>
                <a:uFillTx/>
                <a:latin typeface="Arial Rounded MT Bold"/>
                <a:cs typeface="Arial Rounded MT Bold"/>
                <a:sym typeface="Helvetica Light"/>
              </a:rPr>
              <a:t>Elements</a:t>
            </a:r>
          </a:p>
        </p:txBody>
      </p:sp>
      <p:sp>
        <p:nvSpPr>
          <p:cNvPr id="12" name="TextBox 11"/>
          <p:cNvSpPr txBox="1"/>
          <p:nvPr/>
        </p:nvSpPr>
        <p:spPr>
          <a:xfrm rot="5400000">
            <a:off x="-2097405" y="6593205"/>
            <a:ext cx="48514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3083C2"/>
                </a:solidFill>
                <a:effectLst/>
                <a:uFillTx/>
                <a:latin typeface="Trebuchet MS"/>
                <a:ea typeface="+mn-ea"/>
                <a:cs typeface="Trebuchet MS"/>
                <a:sym typeface="Helvetica Light"/>
              </a:rPr>
              <a:t>Conceptualizing, p. 6</a:t>
            </a:r>
          </a:p>
        </p:txBody>
      </p:sp>
    </p:spTree>
    <p:extLst>
      <p:ext uri="{BB962C8B-B14F-4D97-AF65-F5344CB8AC3E}">
        <p14:creationId xmlns:p14="http://schemas.microsoft.com/office/powerpoint/2010/main" val="218053884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499" y="635000"/>
            <a:ext cx="6245126" cy="2289156"/>
          </a:xfrm>
        </p:spPr>
        <p:txBody>
          <a:bodyPr>
            <a:noAutofit/>
          </a:bodyPr>
          <a:lstStyle/>
          <a:p>
            <a:pPr algn="l"/>
            <a:r>
              <a:rPr lang="en-US" sz="6000" dirty="0"/>
              <a:t>Two Parts to </a:t>
            </a:r>
            <a:br>
              <a:rPr lang="en-US" sz="6000" dirty="0"/>
            </a:br>
            <a:r>
              <a:rPr lang="en-US" sz="6000" dirty="0">
                <a:solidFill>
                  <a:srgbClr val="F79416"/>
                </a:solidFill>
              </a:rPr>
              <a:t>Mak</a:t>
            </a:r>
            <a:r>
              <a:rPr lang="en-US" sz="6000" b="1" dirty="0">
                <a:solidFill>
                  <a:srgbClr val="F79416"/>
                </a:solidFill>
              </a:rPr>
              <a:t>ing</a:t>
            </a:r>
            <a:endParaRPr lang="en-US" sz="6000" dirty="0">
              <a:solidFill>
                <a:schemeClr val="tx1"/>
              </a:solidFill>
            </a:endParaRPr>
          </a:p>
        </p:txBody>
      </p:sp>
      <p:sp>
        <p:nvSpPr>
          <p:cNvPr id="3" name="Text Placeholder 2"/>
          <p:cNvSpPr>
            <a:spLocks noGrp="1"/>
          </p:cNvSpPr>
          <p:nvPr>
            <p:ph type="body" idx="1"/>
          </p:nvPr>
        </p:nvSpPr>
        <p:spPr>
          <a:xfrm>
            <a:off x="952500" y="3347389"/>
            <a:ext cx="5552306" cy="5034611"/>
          </a:xfrm>
        </p:spPr>
        <p:txBody>
          <a:bodyPr>
            <a:normAutofit/>
          </a:bodyPr>
          <a:lstStyle/>
          <a:p>
            <a:pPr marL="685800" indent="-685800" algn="l">
              <a:buFont typeface="Arial"/>
              <a:buChar char="•"/>
            </a:pPr>
            <a:r>
              <a:rPr lang="en-US" sz="5400" dirty="0"/>
              <a:t>a pedagogical orientation  </a:t>
            </a:r>
          </a:p>
          <a:p>
            <a:r>
              <a:rPr lang="en-US" sz="5400" dirty="0"/>
              <a:t>AND</a:t>
            </a:r>
          </a:p>
          <a:p>
            <a:pPr marL="685800" indent="-685800" algn="l">
              <a:buFont typeface="Arial"/>
              <a:buChar char="•"/>
            </a:pPr>
            <a:r>
              <a:rPr lang="en-US" sz="5400" dirty="0"/>
              <a:t>an intentional mindset </a:t>
            </a:r>
            <a:endParaRPr lang="en-US" dirty="0"/>
          </a:p>
        </p:txBody>
      </p:sp>
      <p:pic>
        <p:nvPicPr>
          <p:cNvPr id="9" name="Picture Placeholder 8" descr="IMG_6020.jpg"/>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7175501" y="0"/>
            <a:ext cx="5829299" cy="8474816"/>
          </a:xfrm>
        </p:spPr>
      </p:pic>
      <p:sp>
        <p:nvSpPr>
          <p:cNvPr id="8" name="TextBox 7"/>
          <p:cNvSpPr txBox="1"/>
          <p:nvPr/>
        </p:nvSpPr>
        <p:spPr>
          <a:xfrm rot="5400000">
            <a:off x="-2427605" y="6263005"/>
            <a:ext cx="55118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3083C2"/>
                </a:solidFill>
                <a:effectLst/>
                <a:uFillTx/>
                <a:latin typeface="Trebuchet MS"/>
                <a:ea typeface="+mn-ea"/>
                <a:cs typeface="Trebuchet MS"/>
                <a:sym typeface="Helvetica Light"/>
              </a:rPr>
              <a:t>Conceptualizing p. 8-12</a:t>
            </a:r>
          </a:p>
        </p:txBody>
      </p:sp>
      <p:sp>
        <p:nvSpPr>
          <p:cNvPr id="10" name="Action Button: Help 9">
            <a:hlinkClick r:id="rId4" action="ppaction://hlinksldjump" highlightClick="1"/>
          </p:cNvPr>
          <p:cNvSpPr/>
          <p:nvPr/>
        </p:nvSpPr>
        <p:spPr>
          <a:xfrm>
            <a:off x="6077619" y="8382751"/>
            <a:ext cx="900000" cy="900000"/>
          </a:xfrm>
          <a:prstGeom prst="actionButtonHelp">
            <a:avLst/>
          </a:prstGeom>
          <a:solidFill>
            <a:srgbClr val="F79416"/>
          </a:solidFill>
          <a:ln w="12700" cap="flat">
            <a:solidFill>
              <a:schemeClr val="tx1"/>
            </a:solid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pPr marL="685800" indent="-685800">
              <a:buFont typeface="Arial"/>
              <a:buChar char="•"/>
            </a:pPr>
            <a:r>
              <a:rPr lang="en-US" sz="4800" dirty="0">
                <a:solidFill>
                  <a:schemeClr val="tx1"/>
                </a:solidFill>
              </a:rPr>
              <a:t>Supporting personalized, </a:t>
            </a:r>
            <a:r>
              <a:rPr lang="en-US" sz="4800" b="1" dirty="0">
                <a:solidFill>
                  <a:schemeClr val="tx1"/>
                </a:solidFill>
              </a:rPr>
              <a:t>constructionist</a:t>
            </a:r>
            <a:r>
              <a:rPr lang="en-US" sz="4800" dirty="0">
                <a:solidFill>
                  <a:schemeClr val="tx1"/>
                </a:solidFill>
              </a:rPr>
              <a:t> learning</a:t>
            </a:r>
          </a:p>
          <a:p>
            <a:pPr marL="685800" indent="-685800">
              <a:buFont typeface="Arial"/>
              <a:buChar char="•"/>
            </a:pPr>
            <a:r>
              <a:rPr lang="en-US" sz="4800" dirty="0">
                <a:solidFill>
                  <a:schemeClr val="tx1"/>
                </a:solidFill>
              </a:rPr>
              <a:t>By applying content and skill sets to ‘real world’ </a:t>
            </a:r>
            <a:r>
              <a:rPr lang="en-US" sz="4800" b="1" dirty="0">
                <a:solidFill>
                  <a:schemeClr val="tx1"/>
                </a:solidFill>
              </a:rPr>
              <a:t>design challenges</a:t>
            </a:r>
          </a:p>
          <a:p>
            <a:pPr marL="685800" indent="-685800">
              <a:buFont typeface="Arial"/>
              <a:buChar char="•"/>
            </a:pPr>
            <a:r>
              <a:rPr lang="en-US" sz="4800" dirty="0">
                <a:solidFill>
                  <a:schemeClr val="tx1"/>
                </a:solidFill>
              </a:rPr>
              <a:t>While </a:t>
            </a:r>
            <a:r>
              <a:rPr lang="en-US" sz="4800" b="1" dirty="0">
                <a:solidFill>
                  <a:schemeClr val="tx1"/>
                </a:solidFill>
              </a:rPr>
              <a:t>integrating</a:t>
            </a:r>
            <a:r>
              <a:rPr lang="en-US" sz="4800" dirty="0">
                <a:solidFill>
                  <a:schemeClr val="tx1"/>
                </a:solidFill>
              </a:rPr>
              <a:t> curricular competencies (i.e., ADST or </a:t>
            </a:r>
            <a:r>
              <a:rPr lang="en-US" sz="4800" dirty="0" err="1">
                <a:solidFill>
                  <a:schemeClr val="tx1"/>
                </a:solidFill>
              </a:rPr>
              <a:t>STEM</a:t>
            </a:r>
            <a:r>
              <a:rPr lang="en-US" sz="4800" baseline="-25000" dirty="0" err="1">
                <a:solidFill>
                  <a:schemeClr val="tx1"/>
                </a:solidFill>
              </a:rPr>
              <a:t>x</a:t>
            </a:r>
            <a:r>
              <a:rPr lang="en-US" sz="4800" baseline="-25000" dirty="0">
                <a:solidFill>
                  <a:schemeClr val="tx1"/>
                </a:solidFill>
              </a:rPr>
              <a:t> </a:t>
            </a:r>
            <a:r>
              <a:rPr lang="en-US" sz="4800" dirty="0">
                <a:solidFill>
                  <a:schemeClr val="tx1"/>
                </a:solidFill>
              </a:rPr>
              <a:t>frameworks)</a:t>
            </a:r>
          </a:p>
        </p:txBody>
      </p:sp>
      <p:sp>
        <p:nvSpPr>
          <p:cNvPr id="3" name="Title 2"/>
          <p:cNvSpPr>
            <a:spLocks noGrp="1"/>
          </p:cNvSpPr>
          <p:nvPr>
            <p:ph type="title"/>
          </p:nvPr>
        </p:nvSpPr>
        <p:spPr>
          <a:xfrm>
            <a:off x="952501" y="354950"/>
            <a:ext cx="11099800" cy="2339102"/>
          </a:xfrm>
        </p:spPr>
        <p:txBody>
          <a:bodyPr/>
          <a:lstStyle/>
          <a:p>
            <a:r>
              <a:rPr lang="en-US" dirty="0"/>
              <a:t>Pedagogical orientation</a:t>
            </a:r>
          </a:p>
        </p:txBody>
      </p:sp>
      <p:sp>
        <p:nvSpPr>
          <p:cNvPr id="4" name="TextBox 3"/>
          <p:cNvSpPr txBox="1"/>
          <p:nvPr/>
        </p:nvSpPr>
        <p:spPr>
          <a:xfrm rot="5400000">
            <a:off x="-2211705" y="6478905"/>
            <a:ext cx="50800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3083C2"/>
                </a:solidFill>
                <a:effectLst/>
                <a:uFillTx/>
                <a:latin typeface="Trebuchet MS"/>
                <a:ea typeface="+mn-ea"/>
                <a:cs typeface="Trebuchet MS"/>
                <a:sym typeface="Helvetica Light"/>
              </a:rPr>
              <a:t>Conceptualizing, p. 8</a:t>
            </a:r>
          </a:p>
        </p:txBody>
      </p:sp>
    </p:spTree>
    <p:extLst>
      <p:ext uri="{BB962C8B-B14F-4D97-AF65-F5344CB8AC3E}">
        <p14:creationId xmlns:p14="http://schemas.microsoft.com/office/powerpoint/2010/main" val="1695723567"/>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Makerday">
      <a:dk1>
        <a:srgbClr val="000000"/>
      </a:dk1>
      <a:lt1>
        <a:srgbClr val="FFFFFF"/>
      </a:lt1>
      <a:dk2>
        <a:srgbClr val="53585F"/>
      </a:dk2>
      <a:lt2>
        <a:srgbClr val="DCDEE0"/>
      </a:lt2>
      <a:accent1>
        <a:srgbClr val="1F6EB8"/>
      </a:accent1>
      <a:accent2>
        <a:srgbClr val="61B534"/>
      </a:accent2>
      <a:accent3>
        <a:srgbClr val="F3D029"/>
      </a:accent3>
      <a:accent4>
        <a:srgbClr val="F79416"/>
      </a:accent4>
      <a:accent5>
        <a:srgbClr val="C82506"/>
      </a:accent5>
      <a:accent6>
        <a:srgbClr val="773F9B"/>
      </a:accent6>
      <a:hlink>
        <a:srgbClr val="1F6EB8"/>
      </a:hlink>
      <a:folHlink>
        <a:srgbClr val="E5024D"/>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4195</TotalTime>
  <Words>2083</Words>
  <Application>Microsoft Office PowerPoint</Application>
  <PresentationFormat>Custom</PresentationFormat>
  <Paragraphs>279</Paragraphs>
  <Slides>46</Slides>
  <Notes>46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Arial</vt:lpstr>
      <vt:lpstr>Arial Rounded MT Bold</vt:lpstr>
      <vt:lpstr>Helvetica</vt:lpstr>
      <vt:lpstr>Helvetica Light</vt:lpstr>
      <vt:lpstr>Helvetica Neue</vt:lpstr>
      <vt:lpstr>Lato Black</vt:lpstr>
      <vt:lpstr>Lato Regular</vt:lpstr>
      <vt:lpstr>Lucida Grande</vt:lpstr>
      <vt:lpstr>Multicolore </vt:lpstr>
      <vt:lpstr>Trebuchet MS</vt:lpstr>
      <vt:lpstr>White</vt:lpstr>
      <vt:lpstr>PowerPoint Presentation</vt:lpstr>
      <vt:lpstr>Planning your  Maker Day</vt:lpstr>
      <vt:lpstr>Welcome</vt:lpstr>
      <vt:lpstr>Introduction</vt:lpstr>
      <vt:lpstr>Welcome</vt:lpstr>
      <vt:lpstr> conceptualizing a Maker Day</vt:lpstr>
      <vt:lpstr>Maker Day Concept</vt:lpstr>
      <vt:lpstr>Two Parts to  Making</vt:lpstr>
      <vt:lpstr>Pedagogical orientation</vt:lpstr>
      <vt:lpstr>Supporting personalized constructionist learning</vt:lpstr>
      <vt:lpstr>Simple prototyping</vt:lpstr>
      <vt:lpstr>Introduction to fabrication</vt:lpstr>
      <vt:lpstr>Applying content and skill sets</vt:lpstr>
      <vt:lpstr>PowerPoint Presentation</vt:lpstr>
      <vt:lpstr>Integrating curricular competencies </vt:lpstr>
      <vt:lpstr>Intentional Mindset</vt:lpstr>
      <vt:lpstr>Making a case for making</vt:lpstr>
      <vt:lpstr>What is Design thinking?</vt:lpstr>
      <vt:lpstr>Design is optimism</vt:lpstr>
      <vt:lpstr> Planning  a Maker Day</vt:lpstr>
      <vt:lpstr>Planning for facilitation</vt:lpstr>
      <vt:lpstr>Planning for hosting tips from organizers </vt:lpstr>
      <vt:lpstr>Planning for Hosting  Forming groups</vt:lpstr>
      <vt:lpstr>Shopping and Building Participant group  kits</vt:lpstr>
      <vt:lpstr>Shopping lists</vt:lpstr>
      <vt:lpstr>Shopping lists</vt:lpstr>
      <vt:lpstr>Inviting Community Partners</vt:lpstr>
      <vt:lpstr>Copying for  Design thinking process</vt:lpstr>
      <vt:lpstr> hosting  a Maker Day</vt:lpstr>
      <vt:lpstr>Hosting and facilitating your maker day</vt:lpstr>
      <vt:lpstr>Design charrette presentation</vt:lpstr>
      <vt:lpstr> field notes</vt:lpstr>
      <vt:lpstr>Reflecting on  the day</vt:lpstr>
      <vt:lpstr>observations</vt:lpstr>
      <vt:lpstr> share your event </vt:lpstr>
      <vt:lpstr>PowerPoint Presentation</vt:lpstr>
      <vt:lpstr> feedback and suggestions</vt:lpstr>
      <vt:lpstr>Remember to  ‘update often’</vt:lpstr>
      <vt:lpstr>Glossary</vt:lpstr>
      <vt:lpstr>constructionism</vt:lpstr>
      <vt:lpstr>Design challenge</vt:lpstr>
      <vt:lpstr>Design thinking</vt:lpstr>
      <vt:lpstr>Integrating</vt:lpstr>
      <vt:lpstr>making</vt:lpstr>
      <vt:lpstr>Creative commons licensing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Zara Hossain</cp:lastModifiedBy>
  <cp:revision>254</cp:revision>
  <cp:lastPrinted>2015-11-05T17:02:38Z</cp:lastPrinted>
  <dcterms:created xsi:type="dcterms:W3CDTF">2015-11-05T19:07:34Z</dcterms:created>
  <dcterms:modified xsi:type="dcterms:W3CDTF">2019-03-25T21:33:37Z</dcterms:modified>
</cp:coreProperties>
</file>